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6" r:id="rId5"/>
    <p:sldMasterId id="2147483673" r:id="rId6"/>
    <p:sldMasterId id="2147483715" r:id="rId7"/>
  </p:sldMasterIdLst>
  <p:notesMasterIdLst>
    <p:notesMasterId r:id="rId11"/>
  </p:notesMasterIdLst>
  <p:sldIdLst>
    <p:sldId id="2734" r:id="rId8"/>
    <p:sldId id="2735" r:id="rId9"/>
    <p:sldId id="2736" r:id="rId10"/>
  </p:sldIdLst>
  <p:sldSz cx="12192000" cy="6858000"/>
  <p:notesSz cx="6858000" cy="91440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A827A6A-0D15-1D93-F676-A75904A29748}" name="Selina Bustillos" initials="SB" userId="S::bustilloss@cu.edu::bb580ff4-43c2-4fed-9cb0-a0e3b0e497d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B87B"/>
    <a:srgbClr val="E5D8B9"/>
    <a:srgbClr val="1560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FC4AC7-2B1A-40DE-BC70-DD6C76826A78}" v="8" dt="2025-01-16T21:15:51.4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2" autoAdjust="0"/>
    <p:restoredTop sz="94660"/>
  </p:normalViewPr>
  <p:slideViewPr>
    <p:cSldViewPr snapToGrid="0">
      <p:cViewPr varScale="1">
        <p:scale>
          <a:sx n="100" d="100"/>
          <a:sy n="100" d="100"/>
        </p:scale>
        <p:origin x="72" y="4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tags" Target="tags/tag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3.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mburg, Katie" userId="f48c9fd3-687a-45b2-b64f-303feac18066" providerId="ADAL" clId="{AAFC4AC7-2B1A-40DE-BC70-DD6C76826A78}"/>
    <pc:docChg chg="undo custSel modSld">
      <pc:chgData name="Hamburg, Katie" userId="f48c9fd3-687a-45b2-b64f-303feac18066" providerId="ADAL" clId="{AAFC4AC7-2B1A-40DE-BC70-DD6C76826A78}" dt="2025-01-16T21:18:39.532" v="358" actId="207"/>
      <pc:docMkLst>
        <pc:docMk/>
      </pc:docMkLst>
      <pc:sldChg chg="addSp delSp modSp mod">
        <pc:chgData name="Hamburg, Katie" userId="f48c9fd3-687a-45b2-b64f-303feac18066" providerId="ADAL" clId="{AAFC4AC7-2B1A-40DE-BC70-DD6C76826A78}" dt="2025-01-16T21:18:39.532" v="358" actId="207"/>
        <pc:sldMkLst>
          <pc:docMk/>
          <pc:sldMk cId="19133834" sldId="2734"/>
        </pc:sldMkLst>
        <pc:spChg chg="mod">
          <ac:chgData name="Hamburg, Katie" userId="f48c9fd3-687a-45b2-b64f-303feac18066" providerId="ADAL" clId="{AAFC4AC7-2B1A-40DE-BC70-DD6C76826A78}" dt="2025-01-16T21:17:48.539" v="306" actId="20577"/>
          <ac:spMkLst>
            <pc:docMk/>
            <pc:sldMk cId="19133834" sldId="2734"/>
            <ac:spMk id="6" creationId="{ED8F158E-179F-1AAA-294A-F4C75E61A3E6}"/>
          </ac:spMkLst>
        </pc:spChg>
        <pc:spChg chg="del">
          <ac:chgData name="Hamburg, Katie" userId="f48c9fd3-687a-45b2-b64f-303feac18066" providerId="ADAL" clId="{AAFC4AC7-2B1A-40DE-BC70-DD6C76826A78}" dt="2025-01-16T21:17:31.273" v="288" actId="478"/>
          <ac:spMkLst>
            <pc:docMk/>
            <pc:sldMk cId="19133834" sldId="2734"/>
            <ac:spMk id="7" creationId="{0BA5E833-EBC1-8F1F-02AF-2BBB09D009AD}"/>
          </ac:spMkLst>
        </pc:spChg>
        <pc:spChg chg="add">
          <ac:chgData name="Hamburg, Katie" userId="f48c9fd3-687a-45b2-b64f-303feac18066" providerId="ADAL" clId="{AAFC4AC7-2B1A-40DE-BC70-DD6C76826A78}" dt="2025-01-16T21:03:31.133" v="39" actId="22"/>
          <ac:spMkLst>
            <pc:docMk/>
            <pc:sldMk cId="19133834" sldId="2734"/>
            <ac:spMk id="8" creationId="{B92F6FAE-62F3-D880-24B4-797AB7E74A70}"/>
          </ac:spMkLst>
        </pc:spChg>
        <pc:spChg chg="mod">
          <ac:chgData name="Hamburg, Katie" userId="f48c9fd3-687a-45b2-b64f-303feac18066" providerId="ADAL" clId="{AAFC4AC7-2B1A-40DE-BC70-DD6C76826A78}" dt="2025-01-16T21:02:04.319" v="29" actId="20577"/>
          <ac:spMkLst>
            <pc:docMk/>
            <pc:sldMk cId="19133834" sldId="2734"/>
            <ac:spMk id="9" creationId="{563253C5-F903-9334-FC62-B666A8FE10B3}"/>
          </ac:spMkLst>
        </pc:spChg>
        <pc:spChg chg="mod">
          <ac:chgData name="Hamburg, Katie" userId="f48c9fd3-687a-45b2-b64f-303feac18066" providerId="ADAL" clId="{AAFC4AC7-2B1A-40DE-BC70-DD6C76826A78}" dt="2025-01-16T21:18:39.532" v="358" actId="207"/>
          <ac:spMkLst>
            <pc:docMk/>
            <pc:sldMk cId="19133834" sldId="2734"/>
            <ac:spMk id="10" creationId="{BD46FBCE-716F-400C-61A9-457C852BCC3A}"/>
          </ac:spMkLst>
        </pc:spChg>
        <pc:spChg chg="add">
          <ac:chgData name="Hamburg, Katie" userId="f48c9fd3-687a-45b2-b64f-303feac18066" providerId="ADAL" clId="{AAFC4AC7-2B1A-40DE-BC70-DD6C76826A78}" dt="2025-01-16T21:03:55.995" v="40"/>
          <ac:spMkLst>
            <pc:docMk/>
            <pc:sldMk cId="19133834" sldId="2734"/>
            <ac:spMk id="13" creationId="{7B7B5AED-27D4-82ED-DC35-172CED2B0B14}"/>
          </ac:spMkLst>
        </pc:spChg>
        <pc:spChg chg="mod">
          <ac:chgData name="Hamburg, Katie" userId="f48c9fd3-687a-45b2-b64f-303feac18066" providerId="ADAL" clId="{AAFC4AC7-2B1A-40DE-BC70-DD6C76826A78}" dt="2025-01-16T21:18:07.746" v="322" actId="20577"/>
          <ac:spMkLst>
            <pc:docMk/>
            <pc:sldMk cId="19133834" sldId="2734"/>
            <ac:spMk id="19" creationId="{2C8E92DB-6871-9065-AFEE-2726F783207F}"/>
          </ac:spMkLst>
        </pc:spChg>
        <pc:spChg chg="del">
          <ac:chgData name="Hamburg, Katie" userId="f48c9fd3-687a-45b2-b64f-303feac18066" providerId="ADAL" clId="{AAFC4AC7-2B1A-40DE-BC70-DD6C76826A78}" dt="2025-01-16T21:17:52.884" v="307" actId="478"/>
          <ac:spMkLst>
            <pc:docMk/>
            <pc:sldMk cId="19133834" sldId="2734"/>
            <ac:spMk id="21" creationId="{6902F9DC-F510-DAD7-D7FD-A5F72E86E922}"/>
          </ac:spMkLst>
        </pc:spChg>
        <pc:spChg chg="mod">
          <ac:chgData name="Hamburg, Katie" userId="f48c9fd3-687a-45b2-b64f-303feac18066" providerId="ADAL" clId="{AAFC4AC7-2B1A-40DE-BC70-DD6C76826A78}" dt="2025-01-16T21:18:31.674" v="357" actId="20577"/>
          <ac:spMkLst>
            <pc:docMk/>
            <pc:sldMk cId="19133834" sldId="2734"/>
            <ac:spMk id="37" creationId="{1C5B6EAC-75DA-609D-4402-90C739BC6E7B}"/>
          </ac:spMkLst>
        </pc:spChg>
        <pc:spChg chg="del">
          <ac:chgData name="Hamburg, Katie" userId="f48c9fd3-687a-45b2-b64f-303feac18066" providerId="ADAL" clId="{AAFC4AC7-2B1A-40DE-BC70-DD6C76826A78}" dt="2025-01-16T21:18:12.956" v="323" actId="478"/>
          <ac:spMkLst>
            <pc:docMk/>
            <pc:sldMk cId="19133834" sldId="2734"/>
            <ac:spMk id="38" creationId="{876A6876-ED82-775A-21D3-CCA8EDFC3D1F}"/>
          </ac:spMkLst>
        </pc:spChg>
        <pc:spChg chg="add del mod">
          <ac:chgData name="Hamburg, Katie" userId="f48c9fd3-687a-45b2-b64f-303feac18066" providerId="ADAL" clId="{AAFC4AC7-2B1A-40DE-BC70-DD6C76826A78}" dt="2025-01-16T21:04:00.592" v="42" actId="478"/>
          <ac:spMkLst>
            <pc:docMk/>
            <pc:sldMk cId="19133834" sldId="2734"/>
            <ac:spMk id="40" creationId="{C3333C85-D53A-2639-2392-7AC1182CB607}"/>
          </ac:spMkLst>
        </pc:spChg>
        <pc:spChg chg="mod">
          <ac:chgData name="Hamburg, Katie" userId="f48c9fd3-687a-45b2-b64f-303feac18066" providerId="ADAL" clId="{AAFC4AC7-2B1A-40DE-BC70-DD6C76826A78}" dt="2025-01-16T21:11:06.643" v="54" actId="1076"/>
          <ac:spMkLst>
            <pc:docMk/>
            <pc:sldMk cId="19133834" sldId="2734"/>
            <ac:spMk id="54" creationId="{C5499139-ADC2-A2F1-8385-FA37BF9DE345}"/>
          </ac:spMkLst>
        </pc:spChg>
        <pc:picChg chg="add mod">
          <ac:chgData name="Hamburg, Katie" userId="f48c9fd3-687a-45b2-b64f-303feac18066" providerId="ADAL" clId="{AAFC4AC7-2B1A-40DE-BC70-DD6C76826A78}" dt="2025-01-16T21:10:55.956" v="52" actId="1076"/>
          <ac:picMkLst>
            <pc:docMk/>
            <pc:sldMk cId="19133834" sldId="2734"/>
            <ac:picMk id="46" creationId="{446FEE6C-5AB3-5F35-B4F1-B19DBAEE9B22}"/>
          </ac:picMkLst>
        </pc:picChg>
      </pc:sldChg>
      <pc:sldChg chg="addSp delSp modSp mod">
        <pc:chgData name="Hamburg, Katie" userId="f48c9fd3-687a-45b2-b64f-303feac18066" providerId="ADAL" clId="{AAFC4AC7-2B1A-40DE-BC70-DD6C76826A78}" dt="2025-01-16T21:17:19.161" v="287" actId="20577"/>
        <pc:sldMkLst>
          <pc:docMk/>
          <pc:sldMk cId="4185217657" sldId="2735"/>
        </pc:sldMkLst>
        <pc:spChg chg="del">
          <ac:chgData name="Hamburg, Katie" userId="f48c9fd3-687a-45b2-b64f-303feac18066" providerId="ADAL" clId="{AAFC4AC7-2B1A-40DE-BC70-DD6C76826A78}" dt="2025-01-16T21:11:24.249" v="55" actId="478"/>
          <ac:spMkLst>
            <pc:docMk/>
            <pc:sldMk cId="4185217657" sldId="2735"/>
            <ac:spMk id="2" creationId="{59A7F872-1019-2618-DDA2-FEA4971369D5}"/>
          </ac:spMkLst>
        </pc:spChg>
        <pc:spChg chg="add del">
          <ac:chgData name="Hamburg, Katie" userId="f48c9fd3-687a-45b2-b64f-303feac18066" providerId="ADAL" clId="{AAFC4AC7-2B1A-40DE-BC70-DD6C76826A78}" dt="2025-01-16T21:15:54.078" v="213" actId="478"/>
          <ac:spMkLst>
            <pc:docMk/>
            <pc:sldMk cId="4185217657" sldId="2735"/>
            <ac:spMk id="3" creationId="{D66C3FA1-FADD-75F3-72E8-A24DD35A51DE}"/>
          </ac:spMkLst>
        </pc:spChg>
        <pc:spChg chg="mod">
          <ac:chgData name="Hamburg, Katie" userId="f48c9fd3-687a-45b2-b64f-303feac18066" providerId="ADAL" clId="{AAFC4AC7-2B1A-40DE-BC70-DD6C76826A78}" dt="2025-01-16T21:16:29.513" v="232" actId="255"/>
          <ac:spMkLst>
            <pc:docMk/>
            <pc:sldMk cId="4185217657" sldId="2735"/>
            <ac:spMk id="6" creationId="{ED8F158E-179F-1AAA-294A-F4C75E61A3E6}"/>
          </ac:spMkLst>
        </pc:spChg>
        <pc:spChg chg="del">
          <ac:chgData name="Hamburg, Katie" userId="f48c9fd3-687a-45b2-b64f-303feac18066" providerId="ADAL" clId="{AAFC4AC7-2B1A-40DE-BC70-DD6C76826A78}" dt="2025-01-16T21:16:10.459" v="215" actId="478"/>
          <ac:spMkLst>
            <pc:docMk/>
            <pc:sldMk cId="4185217657" sldId="2735"/>
            <ac:spMk id="7" creationId="{0BA5E833-EBC1-8F1F-02AF-2BBB09D009AD}"/>
          </ac:spMkLst>
        </pc:spChg>
        <pc:spChg chg="add mod">
          <ac:chgData name="Hamburg, Katie" userId="f48c9fd3-687a-45b2-b64f-303feac18066" providerId="ADAL" clId="{AAFC4AC7-2B1A-40DE-BC70-DD6C76826A78}" dt="2025-01-16T21:11:28.399" v="64" actId="20577"/>
          <ac:spMkLst>
            <pc:docMk/>
            <pc:sldMk cId="4185217657" sldId="2735"/>
            <ac:spMk id="8" creationId="{A3F388E4-1535-B76B-8482-5EF1F8810264}"/>
          </ac:spMkLst>
        </pc:spChg>
        <pc:spChg chg="mod">
          <ac:chgData name="Hamburg, Katie" userId="f48c9fd3-687a-45b2-b64f-303feac18066" providerId="ADAL" clId="{AAFC4AC7-2B1A-40DE-BC70-DD6C76826A78}" dt="2025-01-16T21:11:42.205" v="94" actId="20577"/>
          <ac:spMkLst>
            <pc:docMk/>
            <pc:sldMk cId="4185217657" sldId="2735"/>
            <ac:spMk id="9" creationId="{563253C5-F903-9334-FC62-B666A8FE10B3}"/>
          </ac:spMkLst>
        </pc:spChg>
        <pc:spChg chg="add del mod">
          <ac:chgData name="Hamburg, Katie" userId="f48c9fd3-687a-45b2-b64f-303feac18066" providerId="ADAL" clId="{AAFC4AC7-2B1A-40DE-BC70-DD6C76826A78}" dt="2025-01-16T21:16:03.434" v="214" actId="207"/>
          <ac:spMkLst>
            <pc:docMk/>
            <pc:sldMk cId="4185217657" sldId="2735"/>
            <ac:spMk id="10" creationId="{BD46FBCE-716F-400C-61A9-457C852BCC3A}"/>
          </ac:spMkLst>
        </pc:spChg>
        <pc:spChg chg="mod">
          <ac:chgData name="Hamburg, Katie" userId="f48c9fd3-687a-45b2-b64f-303feac18066" providerId="ADAL" clId="{AAFC4AC7-2B1A-40DE-BC70-DD6C76826A78}" dt="2025-01-16T21:17:19.161" v="287" actId="20577"/>
          <ac:spMkLst>
            <pc:docMk/>
            <pc:sldMk cId="4185217657" sldId="2735"/>
            <ac:spMk id="19" creationId="{2C8E92DB-6871-9065-AFEE-2726F783207F}"/>
          </ac:spMkLst>
        </pc:spChg>
        <pc:spChg chg="del">
          <ac:chgData name="Hamburg, Katie" userId="f48c9fd3-687a-45b2-b64f-303feac18066" providerId="ADAL" clId="{AAFC4AC7-2B1A-40DE-BC70-DD6C76826A78}" dt="2025-01-16T21:17:03.420" v="272" actId="478"/>
          <ac:spMkLst>
            <pc:docMk/>
            <pc:sldMk cId="4185217657" sldId="2735"/>
            <ac:spMk id="21" creationId="{6902F9DC-F510-DAD7-D7FD-A5F72E86E922}"/>
          </ac:spMkLst>
        </pc:spChg>
        <pc:spChg chg="mod">
          <ac:chgData name="Hamburg, Katie" userId="f48c9fd3-687a-45b2-b64f-303feac18066" providerId="ADAL" clId="{AAFC4AC7-2B1A-40DE-BC70-DD6C76826A78}" dt="2025-01-16T21:16:40.787" v="235" actId="207"/>
          <ac:spMkLst>
            <pc:docMk/>
            <pc:sldMk cId="4185217657" sldId="2735"/>
            <ac:spMk id="36" creationId="{1A8D87A2-8851-F9E9-E7BF-B5AB029D55C6}"/>
          </ac:spMkLst>
        </pc:spChg>
        <pc:spChg chg="mod">
          <ac:chgData name="Hamburg, Katie" userId="f48c9fd3-687a-45b2-b64f-303feac18066" providerId="ADAL" clId="{AAFC4AC7-2B1A-40DE-BC70-DD6C76826A78}" dt="2025-01-16T21:16:59.327" v="271" actId="20577"/>
          <ac:spMkLst>
            <pc:docMk/>
            <pc:sldMk cId="4185217657" sldId="2735"/>
            <ac:spMk id="37" creationId="{1C5B6EAC-75DA-609D-4402-90C739BC6E7B}"/>
          </ac:spMkLst>
        </pc:spChg>
        <pc:spChg chg="del">
          <ac:chgData name="Hamburg, Katie" userId="f48c9fd3-687a-45b2-b64f-303feac18066" providerId="ADAL" clId="{AAFC4AC7-2B1A-40DE-BC70-DD6C76826A78}" dt="2025-01-16T21:16:33.875" v="233" actId="478"/>
          <ac:spMkLst>
            <pc:docMk/>
            <pc:sldMk cId="4185217657" sldId="2735"/>
            <ac:spMk id="38" creationId="{876A6876-ED82-775A-21D3-CCA8EDFC3D1F}"/>
          </ac:spMkLst>
        </pc:spChg>
        <pc:spChg chg="mod">
          <ac:chgData name="Hamburg, Katie" userId="f48c9fd3-687a-45b2-b64f-303feac18066" providerId="ADAL" clId="{AAFC4AC7-2B1A-40DE-BC70-DD6C76826A78}" dt="2025-01-16T21:16:40.787" v="235" actId="207"/>
          <ac:spMkLst>
            <pc:docMk/>
            <pc:sldMk cId="4185217657" sldId="2735"/>
            <ac:spMk id="39" creationId="{036CF119-BCED-01E5-6F11-69BE1EB3481D}"/>
          </ac:spMkLst>
        </pc:spChg>
        <pc:spChg chg="add mod">
          <ac:chgData name="Hamburg, Katie" userId="f48c9fd3-687a-45b2-b64f-303feac18066" providerId="ADAL" clId="{AAFC4AC7-2B1A-40DE-BC70-DD6C76826A78}" dt="2025-01-16T21:15:44.611" v="212"/>
          <ac:spMkLst>
            <pc:docMk/>
            <pc:sldMk cId="4185217657" sldId="2735"/>
            <ac:spMk id="40" creationId="{EEC8D57B-BBAA-AE65-986F-F3E952DA5B1E}"/>
          </ac:spMkLst>
        </pc:spChg>
        <pc:spChg chg="add mod">
          <ac:chgData name="Hamburg, Katie" userId="f48c9fd3-687a-45b2-b64f-303feac18066" providerId="ADAL" clId="{AAFC4AC7-2B1A-40DE-BC70-DD6C76826A78}" dt="2025-01-16T21:15:44.611" v="212"/>
          <ac:spMkLst>
            <pc:docMk/>
            <pc:sldMk cId="4185217657" sldId="2735"/>
            <ac:spMk id="41" creationId="{8476D553-6ACA-CF4F-9C27-6DEAFE5ED956}"/>
          </ac:spMkLst>
        </pc:spChg>
        <pc:spChg chg="mod">
          <ac:chgData name="Hamburg, Katie" userId="f48c9fd3-687a-45b2-b64f-303feac18066" providerId="ADAL" clId="{AAFC4AC7-2B1A-40DE-BC70-DD6C76826A78}" dt="2025-01-16T21:15:44.611" v="212"/>
          <ac:spMkLst>
            <pc:docMk/>
            <pc:sldMk cId="4185217657" sldId="2735"/>
            <ac:spMk id="47" creationId="{4D6B47EF-A1FC-4A8E-3717-AF47644EAB8F}"/>
          </ac:spMkLst>
        </pc:spChg>
        <pc:spChg chg="mod">
          <ac:chgData name="Hamburg, Katie" userId="f48c9fd3-687a-45b2-b64f-303feac18066" providerId="ADAL" clId="{AAFC4AC7-2B1A-40DE-BC70-DD6C76826A78}" dt="2025-01-16T21:15:44.611" v="212"/>
          <ac:spMkLst>
            <pc:docMk/>
            <pc:sldMk cId="4185217657" sldId="2735"/>
            <ac:spMk id="48" creationId="{900CC187-0FCC-69CA-0CBF-C1FD93D51BCC}"/>
          </ac:spMkLst>
        </pc:spChg>
        <pc:spChg chg="mod">
          <ac:chgData name="Hamburg, Katie" userId="f48c9fd3-687a-45b2-b64f-303feac18066" providerId="ADAL" clId="{AAFC4AC7-2B1A-40DE-BC70-DD6C76826A78}" dt="2025-01-16T21:15:44.611" v="212"/>
          <ac:spMkLst>
            <pc:docMk/>
            <pc:sldMk cId="4185217657" sldId="2735"/>
            <ac:spMk id="54" creationId="{388A8C79-3631-D8AE-FA6C-DD673B688B32}"/>
          </ac:spMkLst>
        </pc:spChg>
        <pc:spChg chg="mod">
          <ac:chgData name="Hamburg, Katie" userId="f48c9fd3-687a-45b2-b64f-303feac18066" providerId="ADAL" clId="{AAFC4AC7-2B1A-40DE-BC70-DD6C76826A78}" dt="2025-01-16T21:15:44.611" v="212"/>
          <ac:spMkLst>
            <pc:docMk/>
            <pc:sldMk cId="4185217657" sldId="2735"/>
            <ac:spMk id="56" creationId="{D9C80A8B-A956-0D39-10A0-037F4586E0F2}"/>
          </ac:spMkLst>
        </pc:spChg>
        <pc:spChg chg="mod">
          <ac:chgData name="Hamburg, Katie" userId="f48c9fd3-687a-45b2-b64f-303feac18066" providerId="ADAL" clId="{AAFC4AC7-2B1A-40DE-BC70-DD6C76826A78}" dt="2025-01-16T21:15:44.611" v="212"/>
          <ac:spMkLst>
            <pc:docMk/>
            <pc:sldMk cId="4185217657" sldId="2735"/>
            <ac:spMk id="57" creationId="{660F2321-6723-20B6-B13E-89EE5914D703}"/>
          </ac:spMkLst>
        </pc:spChg>
        <pc:spChg chg="mod">
          <ac:chgData name="Hamburg, Katie" userId="f48c9fd3-687a-45b2-b64f-303feac18066" providerId="ADAL" clId="{AAFC4AC7-2B1A-40DE-BC70-DD6C76826A78}" dt="2025-01-16T21:15:44.611" v="212"/>
          <ac:spMkLst>
            <pc:docMk/>
            <pc:sldMk cId="4185217657" sldId="2735"/>
            <ac:spMk id="58" creationId="{1BBEBFD6-E98D-28AF-5444-D513806037D3}"/>
          </ac:spMkLst>
        </pc:spChg>
        <pc:spChg chg="mod">
          <ac:chgData name="Hamburg, Katie" userId="f48c9fd3-687a-45b2-b64f-303feac18066" providerId="ADAL" clId="{AAFC4AC7-2B1A-40DE-BC70-DD6C76826A78}" dt="2025-01-16T21:15:44.611" v="212"/>
          <ac:spMkLst>
            <pc:docMk/>
            <pc:sldMk cId="4185217657" sldId="2735"/>
            <ac:spMk id="60" creationId="{F1425ED2-8763-0175-0043-2629BB49FA7F}"/>
          </ac:spMkLst>
        </pc:spChg>
        <pc:spChg chg="mod">
          <ac:chgData name="Hamburg, Katie" userId="f48c9fd3-687a-45b2-b64f-303feac18066" providerId="ADAL" clId="{AAFC4AC7-2B1A-40DE-BC70-DD6C76826A78}" dt="2025-01-16T21:15:44.611" v="212"/>
          <ac:spMkLst>
            <pc:docMk/>
            <pc:sldMk cId="4185217657" sldId="2735"/>
            <ac:spMk id="61" creationId="{C2CA0263-3FF1-7544-A44B-F868AB6EEEB5}"/>
          </ac:spMkLst>
        </pc:spChg>
        <pc:grpChg chg="add del">
          <ac:chgData name="Hamburg, Katie" userId="f48c9fd3-687a-45b2-b64f-303feac18066" providerId="ADAL" clId="{AAFC4AC7-2B1A-40DE-BC70-DD6C76826A78}" dt="2025-01-16T21:15:54.078" v="213" actId="478"/>
          <ac:grpSpMkLst>
            <pc:docMk/>
            <pc:sldMk cId="4185217657" sldId="2735"/>
            <ac:grpSpMk id="4" creationId="{5AAAB9C5-ED9A-B460-4300-C20CA070EDC6}"/>
          </ac:grpSpMkLst>
        </pc:grpChg>
        <pc:grpChg chg="add del">
          <ac:chgData name="Hamburg, Katie" userId="f48c9fd3-687a-45b2-b64f-303feac18066" providerId="ADAL" clId="{AAFC4AC7-2B1A-40DE-BC70-DD6C76826A78}" dt="2025-01-16T21:15:54.078" v="213" actId="478"/>
          <ac:grpSpMkLst>
            <pc:docMk/>
            <pc:sldMk cId="4185217657" sldId="2735"/>
            <ac:grpSpMk id="15" creationId="{8B405FDF-F7EB-643E-E2E1-9A60C48F124B}"/>
          </ac:grpSpMkLst>
        </pc:grpChg>
        <pc:grpChg chg="add del mod">
          <ac:chgData name="Hamburg, Katie" userId="f48c9fd3-687a-45b2-b64f-303feac18066" providerId="ADAL" clId="{AAFC4AC7-2B1A-40DE-BC70-DD6C76826A78}" dt="2025-01-16T21:16:40.787" v="235" actId="207"/>
          <ac:grpSpMkLst>
            <pc:docMk/>
            <pc:sldMk cId="4185217657" sldId="2735"/>
            <ac:grpSpMk id="35" creationId="{CE7D5175-0577-EAE5-662B-433254DA9AD4}"/>
          </ac:grpSpMkLst>
        </pc:grpChg>
        <pc:grpChg chg="add mod">
          <ac:chgData name="Hamburg, Katie" userId="f48c9fd3-687a-45b2-b64f-303feac18066" providerId="ADAL" clId="{AAFC4AC7-2B1A-40DE-BC70-DD6C76826A78}" dt="2025-01-16T21:15:44.611" v="212"/>
          <ac:grpSpMkLst>
            <pc:docMk/>
            <pc:sldMk cId="4185217657" sldId="2735"/>
            <ac:grpSpMk id="46" creationId="{EE65E006-EF84-ABC5-F9C7-212133D5D21D}"/>
          </ac:grpSpMkLst>
        </pc:grpChg>
        <pc:grpChg chg="add mod">
          <ac:chgData name="Hamburg, Katie" userId="f48c9fd3-687a-45b2-b64f-303feac18066" providerId="ADAL" clId="{AAFC4AC7-2B1A-40DE-BC70-DD6C76826A78}" dt="2025-01-16T21:15:44.611" v="212"/>
          <ac:grpSpMkLst>
            <pc:docMk/>
            <pc:sldMk cId="4185217657" sldId="2735"/>
            <ac:grpSpMk id="55" creationId="{1379993E-5734-519C-186C-E39101EA46C8}"/>
          </ac:grpSpMkLst>
        </pc:grpChg>
        <pc:grpChg chg="add mod">
          <ac:chgData name="Hamburg, Katie" userId="f48c9fd3-687a-45b2-b64f-303feac18066" providerId="ADAL" clId="{AAFC4AC7-2B1A-40DE-BC70-DD6C76826A78}" dt="2025-01-16T21:15:44.611" v="212"/>
          <ac:grpSpMkLst>
            <pc:docMk/>
            <pc:sldMk cId="4185217657" sldId="2735"/>
            <ac:grpSpMk id="59" creationId="{EE916896-665E-96AA-A51F-EF8D7D4F65BC}"/>
          </ac:grpSpMkLst>
        </pc:grpChg>
        <pc:picChg chg="add mod">
          <ac:chgData name="Hamburg, Katie" userId="f48c9fd3-687a-45b2-b64f-303feac18066" providerId="ADAL" clId="{AAFC4AC7-2B1A-40DE-BC70-DD6C76826A78}" dt="2025-01-16T21:11:24.748" v="56"/>
          <ac:picMkLst>
            <pc:docMk/>
            <pc:sldMk cId="4185217657" sldId="2735"/>
            <ac:picMk id="13" creationId="{A07905CF-C521-7C73-3200-42771A809752}"/>
          </ac:picMkLst>
        </pc:picChg>
      </pc:sldChg>
      <pc:sldChg chg="addSp delSp modSp mod">
        <pc:chgData name="Hamburg, Katie" userId="f48c9fd3-687a-45b2-b64f-303feac18066" providerId="ADAL" clId="{AAFC4AC7-2B1A-40DE-BC70-DD6C76826A78}" dt="2025-01-16T21:15:14.985" v="210" actId="207"/>
        <pc:sldMkLst>
          <pc:docMk/>
          <pc:sldMk cId="2979161242" sldId="2736"/>
        </pc:sldMkLst>
        <pc:spChg chg="del">
          <ac:chgData name="Hamburg, Katie" userId="f48c9fd3-687a-45b2-b64f-303feac18066" providerId="ADAL" clId="{AAFC4AC7-2B1A-40DE-BC70-DD6C76826A78}" dt="2025-01-16T21:11:49.696" v="95" actId="478"/>
          <ac:spMkLst>
            <pc:docMk/>
            <pc:sldMk cId="2979161242" sldId="2736"/>
            <ac:spMk id="2" creationId="{59A7F872-1019-2618-DDA2-FEA4971369D5}"/>
          </ac:spMkLst>
        </pc:spChg>
        <pc:spChg chg="mod">
          <ac:chgData name="Hamburg, Katie" userId="f48c9fd3-687a-45b2-b64f-303feac18066" providerId="ADAL" clId="{AAFC4AC7-2B1A-40DE-BC70-DD6C76826A78}" dt="2025-01-16T21:14:35.892" v="191" actId="242"/>
          <ac:spMkLst>
            <pc:docMk/>
            <pc:sldMk cId="2979161242" sldId="2736"/>
            <ac:spMk id="6" creationId="{ED8F158E-179F-1AAA-294A-F4C75E61A3E6}"/>
          </ac:spMkLst>
        </pc:spChg>
        <pc:spChg chg="del mod">
          <ac:chgData name="Hamburg, Katie" userId="f48c9fd3-687a-45b2-b64f-303feac18066" providerId="ADAL" clId="{AAFC4AC7-2B1A-40DE-BC70-DD6C76826A78}" dt="2025-01-16T21:14:02.028" v="174" actId="478"/>
          <ac:spMkLst>
            <pc:docMk/>
            <pc:sldMk cId="2979161242" sldId="2736"/>
            <ac:spMk id="7" creationId="{0BA5E833-EBC1-8F1F-02AF-2BBB09D009AD}"/>
          </ac:spMkLst>
        </pc:spChg>
        <pc:spChg chg="add del mod">
          <ac:chgData name="Hamburg, Katie" userId="f48c9fd3-687a-45b2-b64f-303feac18066" providerId="ADAL" clId="{AAFC4AC7-2B1A-40DE-BC70-DD6C76826A78}" dt="2025-01-16T21:11:54.945" v="97" actId="478"/>
          <ac:spMkLst>
            <pc:docMk/>
            <pc:sldMk cId="2979161242" sldId="2736"/>
            <ac:spMk id="8" creationId="{136109CE-383C-3FA1-CAE1-EB6E12D6AE67}"/>
          </ac:spMkLst>
        </pc:spChg>
        <pc:spChg chg="mod">
          <ac:chgData name="Hamburg, Katie" userId="f48c9fd3-687a-45b2-b64f-303feac18066" providerId="ADAL" clId="{AAFC4AC7-2B1A-40DE-BC70-DD6C76826A78}" dt="2025-01-16T21:12:04.742" v="127" actId="20577"/>
          <ac:spMkLst>
            <pc:docMk/>
            <pc:sldMk cId="2979161242" sldId="2736"/>
            <ac:spMk id="9" creationId="{563253C5-F903-9334-FC62-B666A8FE10B3}"/>
          </ac:spMkLst>
        </pc:spChg>
        <pc:spChg chg="mod">
          <ac:chgData name="Hamburg, Katie" userId="f48c9fd3-687a-45b2-b64f-303feac18066" providerId="ADAL" clId="{AAFC4AC7-2B1A-40DE-BC70-DD6C76826A78}" dt="2025-01-16T21:15:14.985" v="210" actId="207"/>
          <ac:spMkLst>
            <pc:docMk/>
            <pc:sldMk cId="2979161242" sldId="2736"/>
            <ac:spMk id="10" creationId="{BD46FBCE-716F-400C-61A9-457C852BCC3A}"/>
          </ac:spMkLst>
        </pc:spChg>
        <pc:spChg chg="mod">
          <ac:chgData name="Hamburg, Katie" userId="f48c9fd3-687a-45b2-b64f-303feac18066" providerId="ADAL" clId="{AAFC4AC7-2B1A-40DE-BC70-DD6C76826A78}" dt="2025-01-16T21:15:05.834" v="209" actId="20577"/>
          <ac:spMkLst>
            <pc:docMk/>
            <pc:sldMk cId="2979161242" sldId="2736"/>
            <ac:spMk id="19" creationId="{2C8E92DB-6871-9065-AFEE-2726F783207F}"/>
          </ac:spMkLst>
        </pc:spChg>
        <pc:spChg chg="del">
          <ac:chgData name="Hamburg, Katie" userId="f48c9fd3-687a-45b2-b64f-303feac18066" providerId="ADAL" clId="{AAFC4AC7-2B1A-40DE-BC70-DD6C76826A78}" dt="2025-01-16T21:14:45.558" v="194" actId="478"/>
          <ac:spMkLst>
            <pc:docMk/>
            <pc:sldMk cId="2979161242" sldId="2736"/>
            <ac:spMk id="21" creationId="{6902F9DC-F510-DAD7-D7FD-A5F72E86E922}"/>
          </ac:spMkLst>
        </pc:spChg>
        <pc:spChg chg="mod">
          <ac:chgData name="Hamburg, Katie" userId="f48c9fd3-687a-45b2-b64f-303feac18066" providerId="ADAL" clId="{AAFC4AC7-2B1A-40DE-BC70-DD6C76826A78}" dt="2025-01-16T21:12:45.598" v="130" actId="207"/>
          <ac:spMkLst>
            <pc:docMk/>
            <pc:sldMk cId="2979161242" sldId="2736"/>
            <ac:spMk id="36" creationId="{1A8D87A2-8851-F9E9-E7BF-B5AB029D55C6}"/>
          </ac:spMkLst>
        </pc:spChg>
        <pc:spChg chg="mod">
          <ac:chgData name="Hamburg, Katie" userId="f48c9fd3-687a-45b2-b64f-303feac18066" providerId="ADAL" clId="{AAFC4AC7-2B1A-40DE-BC70-DD6C76826A78}" dt="2025-01-16T21:14:41.848" v="193" actId="242"/>
          <ac:spMkLst>
            <pc:docMk/>
            <pc:sldMk cId="2979161242" sldId="2736"/>
            <ac:spMk id="37" creationId="{1C5B6EAC-75DA-609D-4402-90C739BC6E7B}"/>
          </ac:spMkLst>
        </pc:spChg>
        <pc:spChg chg="del mod">
          <ac:chgData name="Hamburg, Katie" userId="f48c9fd3-687a-45b2-b64f-303feac18066" providerId="ADAL" clId="{AAFC4AC7-2B1A-40DE-BC70-DD6C76826A78}" dt="2025-01-16T21:13:07.616" v="132" actId="478"/>
          <ac:spMkLst>
            <pc:docMk/>
            <pc:sldMk cId="2979161242" sldId="2736"/>
            <ac:spMk id="38" creationId="{876A6876-ED82-775A-21D3-CCA8EDFC3D1F}"/>
          </ac:spMkLst>
        </pc:spChg>
        <pc:spChg chg="del mod">
          <ac:chgData name="Hamburg, Katie" userId="f48c9fd3-687a-45b2-b64f-303feac18066" providerId="ADAL" clId="{AAFC4AC7-2B1A-40DE-BC70-DD6C76826A78}" dt="2025-01-16T21:12:51.308" v="131" actId="478"/>
          <ac:spMkLst>
            <pc:docMk/>
            <pc:sldMk cId="2979161242" sldId="2736"/>
            <ac:spMk id="39" creationId="{036CF119-BCED-01E5-6F11-69BE1EB3481D}"/>
          </ac:spMkLst>
        </pc:spChg>
        <pc:grpChg chg="mod">
          <ac:chgData name="Hamburg, Katie" userId="f48c9fd3-687a-45b2-b64f-303feac18066" providerId="ADAL" clId="{AAFC4AC7-2B1A-40DE-BC70-DD6C76826A78}" dt="2025-01-16T21:12:45.598" v="130" actId="207"/>
          <ac:grpSpMkLst>
            <pc:docMk/>
            <pc:sldMk cId="2979161242" sldId="2736"/>
            <ac:grpSpMk id="35" creationId="{CE7D5175-0577-EAE5-662B-433254DA9AD4}"/>
          </ac:grpSpMkLst>
        </pc:grpChg>
        <pc:picChg chg="add mod">
          <ac:chgData name="Hamburg, Katie" userId="f48c9fd3-687a-45b2-b64f-303feac18066" providerId="ADAL" clId="{AAFC4AC7-2B1A-40DE-BC70-DD6C76826A78}" dt="2025-01-16T21:11:51.032" v="96"/>
          <ac:picMkLst>
            <pc:docMk/>
            <pc:sldMk cId="2979161242" sldId="2736"/>
            <ac:picMk id="13" creationId="{5AC23FE9-930D-3477-DC38-5F3AF80B9D31}"/>
          </ac:picMkLst>
        </pc:picChg>
      </pc:sldChg>
    </pc:docChg>
  </pc:docChgLst>
  <pc:docChgLst>
    <pc:chgData name="Selina Bustillos" userId="bb580ff4-43c2-4fed-9cb0-a0e3b0e497d1" providerId="ADAL" clId="{CD0B8003-C1AD-4716-8D4A-7A8C6C403694}"/>
    <pc:docChg chg="undo redo custSel addSld delSld modSld addMainMaster delMainMaster modMainMaster">
      <pc:chgData name="Selina Bustillos" userId="bb580ff4-43c2-4fed-9cb0-a0e3b0e497d1" providerId="ADAL" clId="{CD0B8003-C1AD-4716-8D4A-7A8C6C403694}" dt="2024-08-09T20:56:50.284" v="704" actId="2696"/>
      <pc:docMkLst>
        <pc:docMk/>
      </pc:docMkLst>
      <pc:sldChg chg="addSp delSp modSp del mod modClrScheme chgLayout">
        <pc:chgData name="Selina Bustillos" userId="bb580ff4-43c2-4fed-9cb0-a0e3b0e497d1" providerId="ADAL" clId="{CD0B8003-C1AD-4716-8D4A-7A8C6C403694}" dt="2024-08-09T20:56:50.284" v="704" actId="2696"/>
        <pc:sldMkLst>
          <pc:docMk/>
          <pc:sldMk cId="3774399859" sldId="256"/>
        </pc:sldMkLst>
      </pc:sldChg>
      <pc:sldChg chg="addSp delSp modSp del mod modClrScheme chgLayout">
        <pc:chgData name="Selina Bustillos" userId="bb580ff4-43c2-4fed-9cb0-a0e3b0e497d1" providerId="ADAL" clId="{CD0B8003-C1AD-4716-8D4A-7A8C6C403694}" dt="2024-08-09T20:56:38.007" v="700" actId="2696"/>
        <pc:sldMkLst>
          <pc:docMk/>
          <pc:sldMk cId="394260142" sldId="2666"/>
        </pc:sldMkLst>
      </pc:sldChg>
      <pc:sldChg chg="del">
        <pc:chgData name="Selina Bustillos" userId="bb580ff4-43c2-4fed-9cb0-a0e3b0e497d1" providerId="ADAL" clId="{CD0B8003-C1AD-4716-8D4A-7A8C6C403694}" dt="2024-08-09T20:56:47.493" v="703" actId="2696"/>
        <pc:sldMkLst>
          <pc:docMk/>
          <pc:sldMk cId="4285054677" sldId="2715"/>
        </pc:sldMkLst>
      </pc:sldChg>
      <pc:sldChg chg="del">
        <pc:chgData name="Selina Bustillos" userId="bb580ff4-43c2-4fed-9cb0-a0e3b0e497d1" providerId="ADAL" clId="{CD0B8003-C1AD-4716-8D4A-7A8C6C403694}" dt="2024-08-09T20:56:44.734" v="702" actId="2696"/>
        <pc:sldMkLst>
          <pc:docMk/>
          <pc:sldMk cId="3984192974" sldId="2732"/>
        </pc:sldMkLst>
      </pc:sldChg>
      <pc:sldChg chg="del">
        <pc:chgData name="Selina Bustillos" userId="bb580ff4-43c2-4fed-9cb0-a0e3b0e497d1" providerId="ADAL" clId="{CD0B8003-C1AD-4716-8D4A-7A8C6C403694}" dt="2024-08-09T20:56:40.967" v="701" actId="2696"/>
        <pc:sldMkLst>
          <pc:docMk/>
          <pc:sldMk cId="1565365063" sldId="2733"/>
        </pc:sldMkLst>
      </pc:sldChg>
      <pc:sldChg chg="addSp delSp modSp new mod modClrScheme chgLayout">
        <pc:chgData name="Selina Bustillos" userId="bb580ff4-43c2-4fed-9cb0-a0e3b0e497d1" providerId="ADAL" clId="{CD0B8003-C1AD-4716-8D4A-7A8C6C403694}" dt="2024-08-09T20:56:16.346" v="699"/>
        <pc:sldMkLst>
          <pc:docMk/>
          <pc:sldMk cId="19133834" sldId="2734"/>
        </pc:sldMkLst>
      </pc:sldChg>
      <pc:sldChg chg="addSp delSp modSp new del mod chgLayout">
        <pc:chgData name="Selina Bustillos" userId="bb580ff4-43c2-4fed-9cb0-a0e3b0e497d1" providerId="ADAL" clId="{CD0B8003-C1AD-4716-8D4A-7A8C6C403694}" dt="2024-08-09T20:11:13.762" v="55" actId="2696"/>
        <pc:sldMkLst>
          <pc:docMk/>
          <pc:sldMk cId="1589237858" sldId="2735"/>
        </pc:sldMkLst>
      </pc:sldChg>
      <pc:sldMasterChg chg="del delSldLayout">
        <pc:chgData name="Selina Bustillos" userId="bb580ff4-43c2-4fed-9cb0-a0e3b0e497d1" providerId="ADAL" clId="{CD0B8003-C1AD-4716-8D4A-7A8C6C403694}" dt="2024-08-09T16:47:37.598" v="0" actId="700"/>
        <pc:sldMasterMkLst>
          <pc:docMk/>
          <pc:sldMasterMk cId="944160388" sldId="2147483648"/>
        </pc:sldMasterMkLst>
        <pc:sldLayoutChg chg="del">
          <pc:chgData name="Selina Bustillos" userId="bb580ff4-43c2-4fed-9cb0-a0e3b0e497d1" providerId="ADAL" clId="{CD0B8003-C1AD-4716-8D4A-7A8C6C403694}" dt="2024-08-09T16:47:37.598" v="0" actId="700"/>
          <pc:sldLayoutMkLst>
            <pc:docMk/>
            <pc:sldMasterMk cId="944160388" sldId="2147483648"/>
            <pc:sldLayoutMk cId="1471928467" sldId="2147483649"/>
          </pc:sldLayoutMkLst>
        </pc:sldLayoutChg>
        <pc:sldLayoutChg chg="del">
          <pc:chgData name="Selina Bustillos" userId="bb580ff4-43c2-4fed-9cb0-a0e3b0e497d1" providerId="ADAL" clId="{CD0B8003-C1AD-4716-8D4A-7A8C6C403694}" dt="2024-08-09T16:47:37.598" v="0" actId="700"/>
          <pc:sldLayoutMkLst>
            <pc:docMk/>
            <pc:sldMasterMk cId="944160388" sldId="2147483648"/>
            <pc:sldLayoutMk cId="2907210993" sldId="2147483650"/>
          </pc:sldLayoutMkLst>
        </pc:sldLayoutChg>
        <pc:sldLayoutChg chg="del">
          <pc:chgData name="Selina Bustillos" userId="bb580ff4-43c2-4fed-9cb0-a0e3b0e497d1" providerId="ADAL" clId="{CD0B8003-C1AD-4716-8D4A-7A8C6C403694}" dt="2024-08-09T16:47:37.598" v="0" actId="700"/>
          <pc:sldLayoutMkLst>
            <pc:docMk/>
            <pc:sldMasterMk cId="944160388" sldId="2147483648"/>
            <pc:sldLayoutMk cId="1741392909" sldId="2147483651"/>
          </pc:sldLayoutMkLst>
        </pc:sldLayoutChg>
        <pc:sldLayoutChg chg="del">
          <pc:chgData name="Selina Bustillos" userId="bb580ff4-43c2-4fed-9cb0-a0e3b0e497d1" providerId="ADAL" clId="{CD0B8003-C1AD-4716-8D4A-7A8C6C403694}" dt="2024-08-09T16:47:37.598" v="0" actId="700"/>
          <pc:sldLayoutMkLst>
            <pc:docMk/>
            <pc:sldMasterMk cId="944160388" sldId="2147483648"/>
            <pc:sldLayoutMk cId="4072230087" sldId="2147483652"/>
          </pc:sldLayoutMkLst>
        </pc:sldLayoutChg>
        <pc:sldLayoutChg chg="del">
          <pc:chgData name="Selina Bustillos" userId="bb580ff4-43c2-4fed-9cb0-a0e3b0e497d1" providerId="ADAL" clId="{CD0B8003-C1AD-4716-8D4A-7A8C6C403694}" dt="2024-08-09T16:47:37.598" v="0" actId="700"/>
          <pc:sldLayoutMkLst>
            <pc:docMk/>
            <pc:sldMasterMk cId="944160388" sldId="2147483648"/>
            <pc:sldLayoutMk cId="3686131863" sldId="2147483653"/>
          </pc:sldLayoutMkLst>
        </pc:sldLayoutChg>
        <pc:sldLayoutChg chg="del">
          <pc:chgData name="Selina Bustillos" userId="bb580ff4-43c2-4fed-9cb0-a0e3b0e497d1" providerId="ADAL" clId="{CD0B8003-C1AD-4716-8D4A-7A8C6C403694}" dt="2024-08-09T16:47:37.598" v="0" actId="700"/>
          <pc:sldLayoutMkLst>
            <pc:docMk/>
            <pc:sldMasterMk cId="944160388" sldId="2147483648"/>
            <pc:sldLayoutMk cId="988124291" sldId="2147483654"/>
          </pc:sldLayoutMkLst>
        </pc:sldLayoutChg>
        <pc:sldLayoutChg chg="del">
          <pc:chgData name="Selina Bustillos" userId="bb580ff4-43c2-4fed-9cb0-a0e3b0e497d1" providerId="ADAL" clId="{CD0B8003-C1AD-4716-8D4A-7A8C6C403694}" dt="2024-08-09T16:47:37.598" v="0" actId="700"/>
          <pc:sldLayoutMkLst>
            <pc:docMk/>
            <pc:sldMasterMk cId="944160388" sldId="2147483648"/>
            <pc:sldLayoutMk cId="1785826235" sldId="2147483655"/>
          </pc:sldLayoutMkLst>
        </pc:sldLayoutChg>
        <pc:sldLayoutChg chg="del">
          <pc:chgData name="Selina Bustillos" userId="bb580ff4-43c2-4fed-9cb0-a0e3b0e497d1" providerId="ADAL" clId="{CD0B8003-C1AD-4716-8D4A-7A8C6C403694}" dt="2024-08-09T16:47:37.598" v="0" actId="700"/>
          <pc:sldLayoutMkLst>
            <pc:docMk/>
            <pc:sldMasterMk cId="944160388" sldId="2147483648"/>
            <pc:sldLayoutMk cId="570856782" sldId="2147483656"/>
          </pc:sldLayoutMkLst>
        </pc:sldLayoutChg>
        <pc:sldLayoutChg chg="del">
          <pc:chgData name="Selina Bustillos" userId="bb580ff4-43c2-4fed-9cb0-a0e3b0e497d1" providerId="ADAL" clId="{CD0B8003-C1AD-4716-8D4A-7A8C6C403694}" dt="2024-08-09T16:47:37.598" v="0" actId="700"/>
          <pc:sldLayoutMkLst>
            <pc:docMk/>
            <pc:sldMasterMk cId="944160388" sldId="2147483648"/>
            <pc:sldLayoutMk cId="1734527676" sldId="2147483657"/>
          </pc:sldLayoutMkLst>
        </pc:sldLayoutChg>
        <pc:sldLayoutChg chg="del">
          <pc:chgData name="Selina Bustillos" userId="bb580ff4-43c2-4fed-9cb0-a0e3b0e497d1" providerId="ADAL" clId="{CD0B8003-C1AD-4716-8D4A-7A8C6C403694}" dt="2024-08-09T16:47:37.598" v="0" actId="700"/>
          <pc:sldLayoutMkLst>
            <pc:docMk/>
            <pc:sldMasterMk cId="944160388" sldId="2147483648"/>
            <pc:sldLayoutMk cId="2810141821" sldId="2147483658"/>
          </pc:sldLayoutMkLst>
        </pc:sldLayoutChg>
        <pc:sldLayoutChg chg="del">
          <pc:chgData name="Selina Bustillos" userId="bb580ff4-43c2-4fed-9cb0-a0e3b0e497d1" providerId="ADAL" clId="{CD0B8003-C1AD-4716-8D4A-7A8C6C403694}" dt="2024-08-09T16:47:37.598" v="0" actId="700"/>
          <pc:sldLayoutMkLst>
            <pc:docMk/>
            <pc:sldMasterMk cId="944160388" sldId="2147483648"/>
            <pc:sldLayoutMk cId="3227789353" sldId="2147483659"/>
          </pc:sldLayoutMkLst>
        </pc:sldLayoutChg>
      </pc:sldMasterChg>
      <pc:sldMasterChg chg="addSp">
        <pc:chgData name="Selina Bustillos" userId="bb580ff4-43c2-4fed-9cb0-a0e3b0e497d1" providerId="ADAL" clId="{CD0B8003-C1AD-4716-8D4A-7A8C6C403694}" dt="2024-08-09T20:11:02.200" v="51"/>
        <pc:sldMasterMkLst>
          <pc:docMk/>
          <pc:sldMasterMk cId="4014367543" sldId="2147483679"/>
        </pc:sldMasterMkLst>
      </pc:sldMasterChg>
      <pc:sldMasterChg chg="addSp">
        <pc:chgData name="Selina Bustillos" userId="bb580ff4-43c2-4fed-9cb0-a0e3b0e497d1" providerId="ADAL" clId="{CD0B8003-C1AD-4716-8D4A-7A8C6C403694}" dt="2024-08-09T20:11:03.450" v="52"/>
        <pc:sldMasterMkLst>
          <pc:docMk/>
          <pc:sldMasterMk cId="2179638744" sldId="2147483691"/>
        </pc:sldMasterMkLst>
      </pc:sldMasterChg>
      <pc:sldMasterChg chg="addSp del delSldLayout">
        <pc:chgData name="Selina Bustillos" userId="bb580ff4-43c2-4fed-9cb0-a0e3b0e497d1" providerId="ADAL" clId="{CD0B8003-C1AD-4716-8D4A-7A8C6C403694}" dt="2024-08-09T20:12:50.109" v="62" actId="700"/>
        <pc:sldMasterMkLst>
          <pc:docMk/>
          <pc:sldMasterMk cId="235375928" sldId="2147483703"/>
        </pc:sldMasterMkLst>
        <pc:sldLayoutChg chg="del">
          <pc:chgData name="Selina Bustillos" userId="bb580ff4-43c2-4fed-9cb0-a0e3b0e497d1" providerId="ADAL" clId="{CD0B8003-C1AD-4716-8D4A-7A8C6C403694}" dt="2024-08-09T20:12:50.109" v="62" actId="700"/>
          <pc:sldLayoutMkLst>
            <pc:docMk/>
            <pc:sldMasterMk cId="235375928" sldId="2147483703"/>
            <pc:sldLayoutMk cId="4265880672" sldId="2147483704"/>
          </pc:sldLayoutMkLst>
        </pc:sldLayoutChg>
        <pc:sldLayoutChg chg="del">
          <pc:chgData name="Selina Bustillos" userId="bb580ff4-43c2-4fed-9cb0-a0e3b0e497d1" providerId="ADAL" clId="{CD0B8003-C1AD-4716-8D4A-7A8C6C403694}" dt="2024-08-09T20:12:50.109" v="62" actId="700"/>
          <pc:sldLayoutMkLst>
            <pc:docMk/>
            <pc:sldMasterMk cId="235375928" sldId="2147483703"/>
            <pc:sldLayoutMk cId="2502980523" sldId="2147483705"/>
          </pc:sldLayoutMkLst>
        </pc:sldLayoutChg>
        <pc:sldLayoutChg chg="del">
          <pc:chgData name="Selina Bustillos" userId="bb580ff4-43c2-4fed-9cb0-a0e3b0e497d1" providerId="ADAL" clId="{CD0B8003-C1AD-4716-8D4A-7A8C6C403694}" dt="2024-08-09T20:12:50.109" v="62" actId="700"/>
          <pc:sldLayoutMkLst>
            <pc:docMk/>
            <pc:sldMasterMk cId="235375928" sldId="2147483703"/>
            <pc:sldLayoutMk cId="2840192169" sldId="2147483706"/>
          </pc:sldLayoutMkLst>
        </pc:sldLayoutChg>
        <pc:sldLayoutChg chg="del">
          <pc:chgData name="Selina Bustillos" userId="bb580ff4-43c2-4fed-9cb0-a0e3b0e497d1" providerId="ADAL" clId="{CD0B8003-C1AD-4716-8D4A-7A8C6C403694}" dt="2024-08-09T20:12:50.109" v="62" actId="700"/>
          <pc:sldLayoutMkLst>
            <pc:docMk/>
            <pc:sldMasterMk cId="235375928" sldId="2147483703"/>
            <pc:sldLayoutMk cId="647364210" sldId="2147483707"/>
          </pc:sldLayoutMkLst>
        </pc:sldLayoutChg>
        <pc:sldLayoutChg chg="del">
          <pc:chgData name="Selina Bustillos" userId="bb580ff4-43c2-4fed-9cb0-a0e3b0e497d1" providerId="ADAL" clId="{CD0B8003-C1AD-4716-8D4A-7A8C6C403694}" dt="2024-08-09T20:12:50.109" v="62" actId="700"/>
          <pc:sldLayoutMkLst>
            <pc:docMk/>
            <pc:sldMasterMk cId="235375928" sldId="2147483703"/>
            <pc:sldLayoutMk cId="1063614758" sldId="2147483708"/>
          </pc:sldLayoutMkLst>
        </pc:sldLayoutChg>
        <pc:sldLayoutChg chg="del">
          <pc:chgData name="Selina Bustillos" userId="bb580ff4-43c2-4fed-9cb0-a0e3b0e497d1" providerId="ADAL" clId="{CD0B8003-C1AD-4716-8D4A-7A8C6C403694}" dt="2024-08-09T20:12:50.109" v="62" actId="700"/>
          <pc:sldLayoutMkLst>
            <pc:docMk/>
            <pc:sldMasterMk cId="235375928" sldId="2147483703"/>
            <pc:sldLayoutMk cId="2368041775" sldId="2147483709"/>
          </pc:sldLayoutMkLst>
        </pc:sldLayoutChg>
        <pc:sldLayoutChg chg="del">
          <pc:chgData name="Selina Bustillos" userId="bb580ff4-43c2-4fed-9cb0-a0e3b0e497d1" providerId="ADAL" clId="{CD0B8003-C1AD-4716-8D4A-7A8C6C403694}" dt="2024-08-09T20:12:50.109" v="62" actId="700"/>
          <pc:sldLayoutMkLst>
            <pc:docMk/>
            <pc:sldMasterMk cId="235375928" sldId="2147483703"/>
            <pc:sldLayoutMk cId="1911506838" sldId="2147483710"/>
          </pc:sldLayoutMkLst>
        </pc:sldLayoutChg>
        <pc:sldLayoutChg chg="del">
          <pc:chgData name="Selina Bustillos" userId="bb580ff4-43c2-4fed-9cb0-a0e3b0e497d1" providerId="ADAL" clId="{CD0B8003-C1AD-4716-8D4A-7A8C6C403694}" dt="2024-08-09T20:12:50.109" v="62" actId="700"/>
          <pc:sldLayoutMkLst>
            <pc:docMk/>
            <pc:sldMasterMk cId="235375928" sldId="2147483703"/>
            <pc:sldLayoutMk cId="3477134389" sldId="2147483711"/>
          </pc:sldLayoutMkLst>
        </pc:sldLayoutChg>
        <pc:sldLayoutChg chg="del">
          <pc:chgData name="Selina Bustillos" userId="bb580ff4-43c2-4fed-9cb0-a0e3b0e497d1" providerId="ADAL" clId="{CD0B8003-C1AD-4716-8D4A-7A8C6C403694}" dt="2024-08-09T20:12:50.109" v="62" actId="700"/>
          <pc:sldLayoutMkLst>
            <pc:docMk/>
            <pc:sldMasterMk cId="235375928" sldId="2147483703"/>
            <pc:sldLayoutMk cId="180816375" sldId="2147483712"/>
          </pc:sldLayoutMkLst>
        </pc:sldLayoutChg>
        <pc:sldLayoutChg chg="del">
          <pc:chgData name="Selina Bustillos" userId="bb580ff4-43c2-4fed-9cb0-a0e3b0e497d1" providerId="ADAL" clId="{CD0B8003-C1AD-4716-8D4A-7A8C6C403694}" dt="2024-08-09T20:12:50.109" v="62" actId="700"/>
          <pc:sldLayoutMkLst>
            <pc:docMk/>
            <pc:sldMasterMk cId="235375928" sldId="2147483703"/>
            <pc:sldLayoutMk cId="31229690" sldId="2147483713"/>
          </pc:sldLayoutMkLst>
        </pc:sldLayoutChg>
        <pc:sldLayoutChg chg="del">
          <pc:chgData name="Selina Bustillos" userId="bb580ff4-43c2-4fed-9cb0-a0e3b0e497d1" providerId="ADAL" clId="{CD0B8003-C1AD-4716-8D4A-7A8C6C403694}" dt="2024-08-09T20:12:50.109" v="62" actId="700"/>
          <pc:sldLayoutMkLst>
            <pc:docMk/>
            <pc:sldMasterMk cId="235375928" sldId="2147483703"/>
            <pc:sldLayoutMk cId="3263076970" sldId="2147483714"/>
          </pc:sldLayoutMkLst>
        </pc:sldLayoutChg>
      </pc:sldMasterChg>
      <pc:sldMasterChg chg="delSp add mod addSldLayout modSldLayout">
        <pc:chgData name="Selina Bustillos" userId="bb580ff4-43c2-4fed-9cb0-a0e3b0e497d1" providerId="ADAL" clId="{CD0B8003-C1AD-4716-8D4A-7A8C6C403694}" dt="2024-08-09T20:12:17.199" v="57" actId="478"/>
        <pc:sldMasterMkLst>
          <pc:docMk/>
          <pc:sldMasterMk cId="2303482232" sldId="2147483715"/>
        </pc:sldMasterMkLst>
        <pc:sldLayoutChg chg="add mod replId">
          <pc:chgData name="Selina Bustillos" userId="bb580ff4-43c2-4fed-9cb0-a0e3b0e497d1" providerId="ADAL" clId="{CD0B8003-C1AD-4716-8D4A-7A8C6C403694}" dt="2024-08-09T20:12:13.933" v="56" actId="2890"/>
          <pc:sldLayoutMkLst>
            <pc:docMk/>
            <pc:sldMasterMk cId="2303482232" sldId="2147483715"/>
            <pc:sldLayoutMk cId="3494021083" sldId="2147483716"/>
          </pc:sldLayoutMkLst>
        </pc:sldLayoutChg>
        <pc:sldLayoutChg chg="add mod replId">
          <pc:chgData name="Selina Bustillos" userId="bb580ff4-43c2-4fed-9cb0-a0e3b0e497d1" providerId="ADAL" clId="{CD0B8003-C1AD-4716-8D4A-7A8C6C403694}" dt="2024-08-09T20:12:13.933" v="56" actId="2890"/>
          <pc:sldLayoutMkLst>
            <pc:docMk/>
            <pc:sldMasterMk cId="2303482232" sldId="2147483715"/>
            <pc:sldLayoutMk cId="2782801377" sldId="2147483717"/>
          </pc:sldLayoutMkLst>
        </pc:sldLayoutChg>
        <pc:sldLayoutChg chg="add mod replId">
          <pc:chgData name="Selina Bustillos" userId="bb580ff4-43c2-4fed-9cb0-a0e3b0e497d1" providerId="ADAL" clId="{CD0B8003-C1AD-4716-8D4A-7A8C6C403694}" dt="2024-08-09T20:12:13.933" v="56" actId="2890"/>
          <pc:sldLayoutMkLst>
            <pc:docMk/>
            <pc:sldMasterMk cId="2303482232" sldId="2147483715"/>
            <pc:sldLayoutMk cId="1815389754" sldId="2147483718"/>
          </pc:sldLayoutMkLst>
        </pc:sldLayoutChg>
        <pc:sldLayoutChg chg="add mod replId">
          <pc:chgData name="Selina Bustillos" userId="bb580ff4-43c2-4fed-9cb0-a0e3b0e497d1" providerId="ADAL" clId="{CD0B8003-C1AD-4716-8D4A-7A8C6C403694}" dt="2024-08-09T20:12:13.933" v="56" actId="2890"/>
          <pc:sldLayoutMkLst>
            <pc:docMk/>
            <pc:sldMasterMk cId="2303482232" sldId="2147483715"/>
            <pc:sldLayoutMk cId="2661004222" sldId="2147483719"/>
          </pc:sldLayoutMkLst>
        </pc:sldLayoutChg>
        <pc:sldLayoutChg chg="add mod replId">
          <pc:chgData name="Selina Bustillos" userId="bb580ff4-43c2-4fed-9cb0-a0e3b0e497d1" providerId="ADAL" clId="{CD0B8003-C1AD-4716-8D4A-7A8C6C403694}" dt="2024-08-09T20:12:13.933" v="56" actId="2890"/>
          <pc:sldLayoutMkLst>
            <pc:docMk/>
            <pc:sldMasterMk cId="2303482232" sldId="2147483715"/>
            <pc:sldLayoutMk cId="596928549" sldId="2147483720"/>
          </pc:sldLayoutMkLst>
        </pc:sldLayoutChg>
      </pc:sldMasterChg>
    </pc:docChg>
  </pc:docChgLst>
  <pc:docChgLst>
    <pc:chgData name="Selina Bustillos" userId="bb580ff4-43c2-4fed-9cb0-a0e3b0e497d1" providerId="ADAL" clId="{16C8D1CF-B2FA-428F-9CC9-9CF543B360CB}"/>
    <pc:docChg chg="undo custSel addSld modSld">
      <pc:chgData name="Selina Bustillos" userId="bb580ff4-43c2-4fed-9cb0-a0e3b0e497d1" providerId="ADAL" clId="{16C8D1CF-B2FA-428F-9CC9-9CF543B360CB}" dt="2024-08-13T18:44:16.764" v="1790" actId="1076"/>
      <pc:docMkLst>
        <pc:docMk/>
      </pc:docMkLst>
      <pc:sldChg chg="addSp delSp modSp mod">
        <pc:chgData name="Selina Bustillos" userId="bb580ff4-43c2-4fed-9cb0-a0e3b0e497d1" providerId="ADAL" clId="{16C8D1CF-B2FA-428F-9CC9-9CF543B360CB}" dt="2024-08-13T18:42:47.716" v="1773" actId="14100"/>
        <pc:sldMkLst>
          <pc:docMk/>
          <pc:sldMk cId="19133834" sldId="2734"/>
        </pc:sldMkLst>
      </pc:sldChg>
      <pc:sldChg chg="addSp modSp add mod">
        <pc:chgData name="Selina Bustillos" userId="bb580ff4-43c2-4fed-9cb0-a0e3b0e497d1" providerId="ADAL" clId="{16C8D1CF-B2FA-428F-9CC9-9CF543B360CB}" dt="2024-08-13T18:44:16.764" v="1790" actId="1076"/>
        <pc:sldMkLst>
          <pc:docMk/>
          <pc:sldMk cId="4185217657" sldId="2735"/>
        </pc:sldMkLst>
      </pc:sldChg>
    </pc:docChg>
  </pc:docChgLst>
  <pc:docChgLst>
    <pc:chgData name="Ashley Eschler" userId="6518f1e6-c462-4c76-b9a0-02b00ea97b64" providerId="ADAL" clId="{B36372FA-E811-458C-94DD-99DD0C743411}"/>
    <pc:docChg chg="addSld modSld">
      <pc:chgData name="Ashley Eschler" userId="6518f1e6-c462-4c76-b9a0-02b00ea97b64" providerId="ADAL" clId="{B36372FA-E811-458C-94DD-99DD0C743411}" dt="2024-09-03T15:44:30.777" v="8" actId="20577"/>
      <pc:docMkLst>
        <pc:docMk/>
      </pc:docMkLst>
      <pc:sldChg chg="modSp add mod">
        <pc:chgData name="Ashley Eschler" userId="6518f1e6-c462-4c76-b9a0-02b00ea97b64" providerId="ADAL" clId="{B36372FA-E811-458C-94DD-99DD0C743411}" dt="2024-09-03T15:44:30.777" v="8" actId="20577"/>
        <pc:sldMkLst>
          <pc:docMk/>
          <pc:sldMk cId="2979161242" sldId="273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3DDD7C-77AC-4E94-BA7A-73880C81C462}" type="datetimeFigureOut">
              <a:rPr lang="en-US" smtClean="0"/>
              <a:t>1/17/2025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678E60-0198-4352-9778-20E1CF3B13D5}" type="slidenum">
              <a:rPr lang="en-US" smtClean="0"/>
              <a:t>‹#›</a:t>
            </a:fld>
            <a:endParaRPr lang="en-US"/>
          </a:p>
        </p:txBody>
      </p:sp>
    </p:spTree>
    <p:extLst>
      <p:ext uri="{BB962C8B-B14F-4D97-AF65-F5344CB8AC3E}">
        <p14:creationId xmlns:p14="http://schemas.microsoft.com/office/powerpoint/2010/main" val="462142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78E60-0198-4352-9778-20E1CF3B13D5}" type="slidenum">
              <a:rPr lang="en-US" smtClean="0"/>
              <a:t>1</a:t>
            </a:fld>
            <a:endParaRPr lang="en-US"/>
          </a:p>
        </p:txBody>
      </p:sp>
    </p:spTree>
    <p:extLst>
      <p:ext uri="{BB962C8B-B14F-4D97-AF65-F5344CB8AC3E}">
        <p14:creationId xmlns:p14="http://schemas.microsoft.com/office/powerpoint/2010/main" val="4106584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78E60-0198-4352-9778-20E1CF3B13D5}" type="slidenum">
              <a:rPr lang="en-US" smtClean="0"/>
              <a:t>2</a:t>
            </a:fld>
            <a:endParaRPr lang="en-US"/>
          </a:p>
        </p:txBody>
      </p:sp>
    </p:spTree>
    <p:extLst>
      <p:ext uri="{BB962C8B-B14F-4D97-AF65-F5344CB8AC3E}">
        <p14:creationId xmlns:p14="http://schemas.microsoft.com/office/powerpoint/2010/main" val="1417476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78E60-0198-4352-9778-20E1CF3B13D5}" type="slidenum">
              <a:rPr lang="en-US" smtClean="0"/>
              <a:t>3</a:t>
            </a:fld>
            <a:endParaRPr lang="en-US"/>
          </a:p>
        </p:txBody>
      </p:sp>
    </p:spTree>
    <p:extLst>
      <p:ext uri="{BB962C8B-B14F-4D97-AF65-F5344CB8AC3E}">
        <p14:creationId xmlns:p14="http://schemas.microsoft.com/office/powerpoint/2010/main" val="16206976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4" name="Picture 13" descr="A black text on a white background&#10;&#10;Description automatically generated">
            <a:extLst>
              <a:ext uri="{FF2B5EF4-FFF2-40B4-BE49-F238E27FC236}">
                <a16:creationId xmlns:a16="http://schemas.microsoft.com/office/drawing/2014/main" id="{4D296E0D-0B18-20A4-3A68-F9744762A9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286" y="6032643"/>
            <a:ext cx="3305359" cy="707074"/>
          </a:xfrm>
          <a:prstGeom prst="rect">
            <a:avLst/>
          </a:prstGeom>
        </p:spPr>
      </p:pic>
    </p:spTree>
    <p:extLst>
      <p:ext uri="{BB962C8B-B14F-4D97-AF65-F5344CB8AC3E}">
        <p14:creationId xmlns:p14="http://schemas.microsoft.com/office/powerpoint/2010/main" val="1757620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C0F0C-7BA8-490D-B4C9-CCE145DCD19A}"/>
              </a:ext>
            </a:extLst>
          </p:cNvPr>
          <p:cNvSpPr>
            <a:spLocks noGrp="1"/>
          </p:cNvSpPr>
          <p:nvPr>
            <p:ph type="title"/>
          </p:nvPr>
        </p:nvSpPr>
        <p:spPr>
          <a:xfrm>
            <a:off x="1084726" y="1709738"/>
            <a:ext cx="9143999" cy="3050523"/>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84290E61-B837-4BE4-9BC7-6AF706BCCA42}"/>
              </a:ext>
            </a:extLst>
          </p:cNvPr>
          <p:cNvSpPr>
            <a:spLocks noGrp="1"/>
          </p:cNvSpPr>
          <p:nvPr>
            <p:ph type="body" idx="1"/>
          </p:nvPr>
        </p:nvSpPr>
        <p:spPr>
          <a:xfrm>
            <a:off x="1084726" y="4902488"/>
            <a:ext cx="9143999" cy="9850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52E15F-E46D-44C6-9FB9-07B0BC545AEF}"/>
              </a:ext>
            </a:extLst>
          </p:cNvPr>
          <p:cNvSpPr>
            <a:spLocks noGrp="1"/>
          </p:cNvSpPr>
          <p:nvPr>
            <p:ph type="dt" sz="half" idx="10"/>
          </p:nvPr>
        </p:nvSpPr>
        <p:spPr/>
        <p:txBody>
          <a:bodyPr/>
          <a:lstStyle/>
          <a:p>
            <a:fld id="{8C28A28C-4C6A-46EA-90C0-4EE0B89CC5C7}" type="datetimeFigureOut">
              <a:rPr lang="en-US" smtClean="0"/>
              <a:t>1/17/2025</a:t>
            </a:fld>
            <a:endParaRPr lang="en-US"/>
          </a:p>
        </p:txBody>
      </p:sp>
      <p:sp>
        <p:nvSpPr>
          <p:cNvPr id="5" name="Footer Placeholder 4">
            <a:extLst>
              <a:ext uri="{FF2B5EF4-FFF2-40B4-BE49-F238E27FC236}">
                <a16:creationId xmlns:a16="http://schemas.microsoft.com/office/drawing/2014/main" id="{2EBF6955-3667-4857-B35A-9E12F79886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14B309-D15E-4FA1-9B8D-8C1F3B56C375}"/>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3817932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B5680-4D41-B72D-C3F9-119D3B322C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8BBF22D-F0F0-BFC0-B686-10E42F6500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68285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01875"/>
            <a:ext cx="10515600" cy="496953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7">
            <a:extLst>
              <a:ext uri="{FF2B5EF4-FFF2-40B4-BE49-F238E27FC236}">
                <a16:creationId xmlns:a16="http://schemas.microsoft.com/office/drawing/2014/main" id="{B00D4B59-737C-BEE5-B2A8-40F444470E3C}"/>
              </a:ext>
            </a:extLst>
          </p:cNvPr>
          <p:cNvSpPr>
            <a:spLocks noGrp="1"/>
          </p:cNvSpPr>
          <p:nvPr>
            <p:ph type="title"/>
          </p:nvPr>
        </p:nvSpPr>
        <p:spPr>
          <a:xfrm>
            <a:off x="838200" y="1"/>
            <a:ext cx="10515600" cy="901874"/>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893308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849087"/>
            <a:ext cx="5181600" cy="5012870"/>
          </a:xfrm>
          <a:prstGeom prst="rect">
            <a:avLst/>
          </a:prstGeo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849087"/>
            <a:ext cx="5181600" cy="5012870"/>
          </a:xfrm>
          <a:prstGeom prst="rect">
            <a:avLst/>
          </a:prstGeo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7">
            <a:extLst>
              <a:ext uri="{FF2B5EF4-FFF2-40B4-BE49-F238E27FC236}">
                <a16:creationId xmlns:a16="http://schemas.microsoft.com/office/drawing/2014/main" id="{6C892684-98B3-750A-2239-6E4A5332A2E8}"/>
              </a:ext>
            </a:extLst>
          </p:cNvPr>
          <p:cNvSpPr>
            <a:spLocks noGrp="1"/>
          </p:cNvSpPr>
          <p:nvPr>
            <p:ph type="title"/>
          </p:nvPr>
        </p:nvSpPr>
        <p:spPr>
          <a:xfrm>
            <a:off x="838200" y="1"/>
            <a:ext cx="10515600" cy="901874"/>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4465701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839788" y="901876"/>
            <a:ext cx="5157787" cy="505805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72200" y="901876"/>
            <a:ext cx="5183188" cy="505805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Placeholder 7">
            <a:extLst>
              <a:ext uri="{FF2B5EF4-FFF2-40B4-BE49-F238E27FC236}">
                <a16:creationId xmlns:a16="http://schemas.microsoft.com/office/drawing/2014/main" id="{C79D4D2F-D67F-8DE2-C112-F13A4CF08341}"/>
              </a:ext>
            </a:extLst>
          </p:cNvPr>
          <p:cNvSpPr>
            <a:spLocks noGrp="1"/>
          </p:cNvSpPr>
          <p:nvPr>
            <p:ph type="title"/>
          </p:nvPr>
        </p:nvSpPr>
        <p:spPr>
          <a:xfrm>
            <a:off x="838200" y="1"/>
            <a:ext cx="10515600" cy="901874"/>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644718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1899A13-F16F-1A6D-6DDA-D7FAEFC9A29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4" name="Subtitle 2">
            <a:extLst>
              <a:ext uri="{FF2B5EF4-FFF2-40B4-BE49-F238E27FC236}">
                <a16:creationId xmlns:a16="http://schemas.microsoft.com/office/drawing/2014/main" id="{081A602E-6851-D0AC-1D6A-CD4F91E09ED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920314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55245-AB52-41B4-9B28-55E6527DA2F8}"/>
              </a:ext>
            </a:extLst>
          </p:cNvPr>
          <p:cNvSpPr>
            <a:spLocks noGrp="1"/>
          </p:cNvSpPr>
          <p:nvPr>
            <p:ph type="dt" sz="half" idx="10"/>
          </p:nvPr>
        </p:nvSpPr>
        <p:spPr/>
        <p:txBody>
          <a:bodyPr/>
          <a:lstStyle/>
          <a:p>
            <a:fld id="{8C28A28C-4C6A-46EA-90C0-4EE0B89CC5C7}" type="datetimeFigureOut">
              <a:rPr lang="en-US" smtClean="0"/>
              <a:t>1/17/2025</a:t>
            </a:fld>
            <a:endParaRPr lang="en-US"/>
          </a:p>
        </p:txBody>
      </p:sp>
      <p:sp>
        <p:nvSpPr>
          <p:cNvPr id="3" name="Footer Placeholder 2">
            <a:extLst>
              <a:ext uri="{FF2B5EF4-FFF2-40B4-BE49-F238E27FC236}">
                <a16:creationId xmlns:a16="http://schemas.microsoft.com/office/drawing/2014/main" id="{CA73B8AE-58B0-4FDF-8430-9D8D3DD537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9E4D91-8619-43C1-841B-B5F47DE01739}"/>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11509107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01875"/>
            <a:ext cx="10515600" cy="496953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7">
            <a:extLst>
              <a:ext uri="{FF2B5EF4-FFF2-40B4-BE49-F238E27FC236}">
                <a16:creationId xmlns:a16="http://schemas.microsoft.com/office/drawing/2014/main" id="{B00D4B59-737C-BEE5-B2A8-40F444470E3C}"/>
              </a:ext>
            </a:extLst>
          </p:cNvPr>
          <p:cNvSpPr>
            <a:spLocks noGrp="1"/>
          </p:cNvSpPr>
          <p:nvPr>
            <p:ph type="title"/>
          </p:nvPr>
        </p:nvSpPr>
        <p:spPr>
          <a:xfrm>
            <a:off x="838200" y="1"/>
            <a:ext cx="10515600" cy="901874"/>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494021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849087"/>
            <a:ext cx="5181600" cy="5012870"/>
          </a:xfrm>
          <a:prstGeom prst="rect">
            <a:avLst/>
          </a:prstGeo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849087"/>
            <a:ext cx="5181600" cy="5012870"/>
          </a:xfrm>
          <a:prstGeom prst="rect">
            <a:avLst/>
          </a:prstGeo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7">
            <a:extLst>
              <a:ext uri="{FF2B5EF4-FFF2-40B4-BE49-F238E27FC236}">
                <a16:creationId xmlns:a16="http://schemas.microsoft.com/office/drawing/2014/main" id="{6C892684-98B3-750A-2239-6E4A5332A2E8}"/>
              </a:ext>
            </a:extLst>
          </p:cNvPr>
          <p:cNvSpPr>
            <a:spLocks noGrp="1"/>
          </p:cNvSpPr>
          <p:nvPr>
            <p:ph type="title"/>
          </p:nvPr>
        </p:nvSpPr>
        <p:spPr>
          <a:xfrm>
            <a:off x="838200" y="1"/>
            <a:ext cx="10515600" cy="901874"/>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7828013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839788" y="901876"/>
            <a:ext cx="5157787" cy="505805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72200" y="901876"/>
            <a:ext cx="5183188" cy="505805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Placeholder 7">
            <a:extLst>
              <a:ext uri="{FF2B5EF4-FFF2-40B4-BE49-F238E27FC236}">
                <a16:creationId xmlns:a16="http://schemas.microsoft.com/office/drawing/2014/main" id="{C79D4D2F-D67F-8DE2-C112-F13A4CF08341}"/>
              </a:ext>
            </a:extLst>
          </p:cNvPr>
          <p:cNvSpPr>
            <a:spLocks noGrp="1"/>
          </p:cNvSpPr>
          <p:nvPr>
            <p:ph type="title"/>
          </p:nvPr>
        </p:nvSpPr>
        <p:spPr>
          <a:xfrm>
            <a:off x="838200" y="1"/>
            <a:ext cx="10515600" cy="901874"/>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815389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954895"/>
            <a:ext cx="10515600" cy="49405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39153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1899A13-F16F-1A6D-6DDA-D7FAEFC9A29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4" name="Subtitle 2">
            <a:extLst>
              <a:ext uri="{FF2B5EF4-FFF2-40B4-BE49-F238E27FC236}">
                <a16:creationId xmlns:a16="http://schemas.microsoft.com/office/drawing/2014/main" id="{081A602E-6851-D0AC-1D6A-CD4F91E09ED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61004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55245-AB52-41B4-9B28-55E6527DA2F8}"/>
              </a:ext>
            </a:extLst>
          </p:cNvPr>
          <p:cNvSpPr>
            <a:spLocks noGrp="1"/>
          </p:cNvSpPr>
          <p:nvPr>
            <p:ph type="dt" sz="half" idx="10"/>
          </p:nvPr>
        </p:nvSpPr>
        <p:spPr/>
        <p:txBody>
          <a:bodyPr/>
          <a:lstStyle/>
          <a:p>
            <a:fld id="{8C28A28C-4C6A-46EA-90C0-4EE0B89CC5C7}" type="datetimeFigureOut">
              <a:rPr lang="en-US" smtClean="0"/>
              <a:t>1/17/2025</a:t>
            </a:fld>
            <a:endParaRPr lang="en-US"/>
          </a:p>
        </p:txBody>
      </p:sp>
      <p:sp>
        <p:nvSpPr>
          <p:cNvPr id="3" name="Footer Placeholder 2">
            <a:extLst>
              <a:ext uri="{FF2B5EF4-FFF2-40B4-BE49-F238E27FC236}">
                <a16:creationId xmlns:a16="http://schemas.microsoft.com/office/drawing/2014/main" id="{CA73B8AE-58B0-4FDF-8430-9D8D3DD537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9E4D91-8619-43C1-841B-B5F47DE01739}"/>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596928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8200" y="118034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8200" y="4060075"/>
            <a:ext cx="10515600" cy="1233820"/>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1388887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954894"/>
            <a:ext cx="5181600" cy="4904485"/>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954894"/>
            <a:ext cx="5181600" cy="4904485"/>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3998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4" name="Content Placeholder 3"/>
          <p:cNvSpPr>
            <a:spLocks noGrp="1"/>
          </p:cNvSpPr>
          <p:nvPr>
            <p:ph sz="half" idx="2"/>
          </p:nvPr>
        </p:nvSpPr>
        <p:spPr>
          <a:xfrm>
            <a:off x="839788" y="1690688"/>
            <a:ext cx="5157787" cy="41807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72200" y="1690688"/>
            <a:ext cx="5183188" cy="41807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8880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5229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199" y="1022683"/>
            <a:ext cx="5114925" cy="491465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8874" y="1008658"/>
            <a:ext cx="5114926" cy="491465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1783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0"/>
            <a:ext cx="10515600" cy="975160"/>
          </a:xfrm>
        </p:spPr>
        <p:txBody>
          <a:bodyPr/>
          <a:lstStyle/>
          <a:p>
            <a:r>
              <a:rPr lang="en-US"/>
              <a:t>Click to edit Master title style</a:t>
            </a:r>
          </a:p>
        </p:txBody>
      </p:sp>
      <p:sp>
        <p:nvSpPr>
          <p:cNvPr id="4" name="Content Placeholder 3"/>
          <p:cNvSpPr>
            <a:spLocks noGrp="1"/>
          </p:cNvSpPr>
          <p:nvPr>
            <p:ph sz="half" idx="2"/>
          </p:nvPr>
        </p:nvSpPr>
        <p:spPr>
          <a:xfrm>
            <a:off x="839788" y="975160"/>
            <a:ext cx="5157787" cy="4937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72200" y="975160"/>
            <a:ext cx="5183188" cy="4937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3619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mart Art">
    <p:spTree>
      <p:nvGrpSpPr>
        <p:cNvPr id="1" name=""/>
        <p:cNvGrpSpPr/>
        <p:nvPr/>
      </p:nvGrpSpPr>
      <p:grpSpPr>
        <a:xfrm>
          <a:off x="0" y="0"/>
          <a:ext cx="0" cy="0"/>
          <a:chOff x="0" y="0"/>
          <a:chExt cx="0" cy="0"/>
        </a:xfrm>
      </p:grpSpPr>
      <p:grpSp>
        <p:nvGrpSpPr>
          <p:cNvPr id="3" name="Group 6">
            <a:extLst>
              <a:ext uri="{FF2B5EF4-FFF2-40B4-BE49-F238E27FC236}">
                <a16:creationId xmlns:a16="http://schemas.microsoft.com/office/drawing/2014/main" id="{63DCEA65-C815-BCD6-714E-83244CD39C14}"/>
              </a:ext>
              <a:ext uri="{C183D7F6-B498-43B3-948B-1728B52AA6E4}">
                <adec:decorative xmlns:adec="http://schemas.microsoft.com/office/drawing/2017/decorative" val="1"/>
              </a:ext>
            </a:extLst>
          </p:cNvPr>
          <p:cNvGrpSpPr>
            <a:grpSpLocks/>
          </p:cNvGrpSpPr>
          <p:nvPr userDrawn="1"/>
        </p:nvGrpSpPr>
        <p:grpSpPr bwMode="auto">
          <a:xfrm>
            <a:off x="0" y="0"/>
            <a:ext cx="2590800" cy="1027113"/>
            <a:chOff x="0" y="0"/>
            <a:chExt cx="2590800" cy="1027906"/>
          </a:xfrm>
        </p:grpSpPr>
        <p:cxnSp>
          <p:nvCxnSpPr>
            <p:cNvPr id="4" name="Straight Connector 3">
              <a:extLst>
                <a:ext uri="{FF2B5EF4-FFF2-40B4-BE49-F238E27FC236}">
                  <a16:creationId xmlns:a16="http://schemas.microsoft.com/office/drawing/2014/main" id="{B0CDAE19-133B-1C8C-7324-BC75F0797E15}"/>
                </a:ext>
              </a:extLst>
            </p:cNvPr>
            <p:cNvCxnSpPr>
              <a:cxnSpLocks/>
            </p:cNvCxnSpPr>
            <p:nvPr userDrawn="1"/>
          </p:nvCxnSpPr>
          <p:spPr>
            <a:xfrm flipV="1">
              <a:off x="0" y="0"/>
              <a:ext cx="2590800" cy="762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8DE9C67-9BD0-806E-79ED-C71D246C75D6}"/>
                </a:ext>
              </a:extLst>
            </p:cNvPr>
            <p:cNvCxnSpPr>
              <a:cxnSpLocks/>
            </p:cNvCxnSpPr>
            <p:nvPr userDrawn="1"/>
          </p:nvCxnSpPr>
          <p:spPr>
            <a:xfrm flipH="1">
              <a:off x="0" y="0"/>
              <a:ext cx="704851"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lgn="ctr">
              <a:defRPr lang="en-US" sz="2100" kern="1200" spc="113" baseline="0" dirty="0">
                <a:solidFill>
                  <a:schemeClr val="tx1"/>
                </a:solidFill>
                <a:latin typeface="+mj-lt"/>
                <a:ea typeface="+mj-ea"/>
                <a:cs typeface="+mj-cs"/>
              </a:defRPr>
            </a:lvl1pPr>
          </a:lstStyle>
          <a:p>
            <a:r>
              <a:rPr lang="en-US"/>
              <a:t>Click to edit Master title style</a:t>
            </a:r>
          </a:p>
        </p:txBody>
      </p:sp>
      <p:sp>
        <p:nvSpPr>
          <p:cNvPr id="7" name="SmartArt Placeholder 6"/>
          <p:cNvSpPr>
            <a:spLocks noGrp="1"/>
          </p:cNvSpPr>
          <p:nvPr>
            <p:ph type="dgm" sz="quarter" idx="15"/>
          </p:nvPr>
        </p:nvSpPr>
        <p:spPr>
          <a:xfrm>
            <a:off x="838200" y="2111377"/>
            <a:ext cx="10515600" cy="3744913"/>
          </a:xfrm>
        </p:spPr>
        <p:txBody>
          <a:bodyPr rtlCol="0">
            <a:normAutofit/>
          </a:bodyPr>
          <a:lstStyle/>
          <a:p>
            <a:pPr lvl="0"/>
            <a:r>
              <a:rPr lang="en-US" noProof="0"/>
              <a:t>Click icon to add SmartArt graphic</a:t>
            </a:r>
          </a:p>
        </p:txBody>
      </p:sp>
      <p:sp>
        <p:nvSpPr>
          <p:cNvPr id="8" name="Date Placeholder 2">
            <a:extLst>
              <a:ext uri="{FF2B5EF4-FFF2-40B4-BE49-F238E27FC236}">
                <a16:creationId xmlns:a16="http://schemas.microsoft.com/office/drawing/2014/main" id="{DC55F6A4-5571-1E2E-6742-CADE3D6A26EE}"/>
              </a:ext>
            </a:extLst>
          </p:cNvPr>
          <p:cNvSpPr>
            <a:spLocks noGrp="1"/>
          </p:cNvSpPr>
          <p:nvPr>
            <p:ph type="dt" sz="half" idx="16"/>
          </p:nvPr>
        </p:nvSpPr>
        <p:spPr/>
        <p:txBody>
          <a:bodyPr/>
          <a:lstStyle>
            <a:lvl1pPr>
              <a:defRPr sz="675"/>
            </a:lvl1pPr>
          </a:lstStyle>
          <a:p>
            <a:pPr>
              <a:defRPr/>
            </a:pPr>
            <a:r>
              <a:rPr lang="en-US"/>
              <a:t>20XX</a:t>
            </a:r>
          </a:p>
        </p:txBody>
      </p:sp>
      <p:sp>
        <p:nvSpPr>
          <p:cNvPr id="9" name="Footer Placeholder 3">
            <a:extLst>
              <a:ext uri="{FF2B5EF4-FFF2-40B4-BE49-F238E27FC236}">
                <a16:creationId xmlns:a16="http://schemas.microsoft.com/office/drawing/2014/main" id="{402B36C2-00BF-2C67-1515-B36020F30433}"/>
              </a:ext>
            </a:extLst>
          </p:cNvPr>
          <p:cNvSpPr>
            <a:spLocks noGrp="1"/>
          </p:cNvSpPr>
          <p:nvPr>
            <p:ph type="ftr" sz="quarter" idx="17"/>
          </p:nvPr>
        </p:nvSpPr>
        <p:spPr/>
        <p:txBody>
          <a:bodyPr/>
          <a:lstStyle>
            <a:lvl1pPr>
              <a:defRPr sz="675"/>
            </a:lvl1pPr>
          </a:lstStyle>
          <a:p>
            <a:pPr>
              <a:defRPr/>
            </a:pPr>
            <a:r>
              <a:rPr lang="en-US"/>
              <a:t>PRESENTATION TITLE</a:t>
            </a:r>
          </a:p>
        </p:txBody>
      </p:sp>
      <p:sp>
        <p:nvSpPr>
          <p:cNvPr id="10" name="Slide Number Placeholder 4">
            <a:extLst>
              <a:ext uri="{FF2B5EF4-FFF2-40B4-BE49-F238E27FC236}">
                <a16:creationId xmlns:a16="http://schemas.microsoft.com/office/drawing/2014/main" id="{2B4839FD-2A66-034C-C0BD-7F6843A917DB}"/>
              </a:ext>
            </a:extLst>
          </p:cNvPr>
          <p:cNvSpPr>
            <a:spLocks noGrp="1"/>
          </p:cNvSpPr>
          <p:nvPr>
            <p:ph type="sldNum" sz="quarter" idx="18"/>
          </p:nvPr>
        </p:nvSpPr>
        <p:spPr/>
        <p:txBody>
          <a:bodyPr/>
          <a:lstStyle>
            <a:lvl1pPr>
              <a:defRPr sz="675"/>
            </a:lvl1pPr>
          </a:lstStyle>
          <a:p>
            <a:pPr>
              <a:defRPr/>
            </a:pPr>
            <a:fld id="{78E4DE35-42AB-448C-9B1B-5E8DBE14570A}" type="slidenum">
              <a:rPr lang="en-US"/>
              <a:pPr>
                <a:defRPr/>
              </a:pPr>
              <a:t>‹#›</a:t>
            </a:fld>
            <a:endParaRPr lang="en-US"/>
          </a:p>
        </p:txBody>
      </p:sp>
    </p:spTree>
    <p:extLst>
      <p:ext uri="{BB962C8B-B14F-4D97-AF65-F5344CB8AC3E}">
        <p14:creationId xmlns:p14="http://schemas.microsoft.com/office/powerpoint/2010/main" val="60923481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emf"/><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3.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4.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AF47F8D-BCB3-B30E-823E-493A43845894}"/>
              </a:ext>
            </a:extLst>
          </p:cNvPr>
          <p:cNvSpPr>
            <a:spLocks noGrp="1" noRot="1" noMove="1" noResize="1" noEditPoints="1" noAdjustHandles="1" noChangeArrowheads="1" noChangeShapeType="1"/>
          </p:cNvSpPr>
          <p:nvPr userDrawn="1"/>
        </p:nvSpPr>
        <p:spPr>
          <a:xfrm>
            <a:off x="4" y="0"/>
            <a:ext cx="12191996" cy="5979886"/>
          </a:xfrm>
          <a:prstGeom prst="rect">
            <a:avLst/>
          </a:prstGeom>
          <a:solidFill>
            <a:schemeClr val="tx1"/>
          </a:solidFill>
          <a:ln>
            <a:noFill/>
          </a:ln>
          <a:effectLst/>
        </p:spPr>
        <p:txBody>
          <a:bodyPr rtlCol="0" anchor="ctr"/>
          <a:lstStyle/>
          <a:p>
            <a:pPr marL="0" marR="0" lvl="0" indent="0" algn="ctr" defTabSz="609538"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Calibri"/>
              <a:ea typeface="+mn-ea"/>
              <a:cs typeface="+mn-cs"/>
            </a:endParaRPr>
          </a:p>
        </p:txBody>
      </p:sp>
      <p:sp>
        <p:nvSpPr>
          <p:cNvPr id="2" name="Title Placeholder 1"/>
          <p:cNvSpPr>
            <a:spLocks noGrp="1"/>
          </p:cNvSpPr>
          <p:nvPr>
            <p:ph type="title"/>
          </p:nvPr>
        </p:nvSpPr>
        <p:spPr>
          <a:xfrm>
            <a:off x="838200" y="-7766"/>
            <a:ext cx="10515600" cy="9626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962660"/>
            <a:ext cx="10515600" cy="483656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FF68874A-6FDA-7E62-F86D-90E5FF75D009}"/>
              </a:ext>
            </a:extLst>
          </p:cNvPr>
          <p:cNvSpPr/>
          <p:nvPr userDrawn="1"/>
        </p:nvSpPr>
        <p:spPr>
          <a:xfrm>
            <a:off x="314099" y="1349681"/>
            <a:ext cx="3432281" cy="3754874"/>
          </a:xfrm>
          <a:prstGeom prst="rect">
            <a:avLst/>
          </a:prstGeom>
          <a:noFill/>
          <a:ln>
            <a:noFill/>
          </a:ln>
          <a:effectLst/>
        </p:spPr>
        <p:txBody>
          <a:bodyPr rtlCol="0" anchor="ctr"/>
          <a:lstStyle/>
          <a:p>
            <a:pPr marL="0" marR="0" lvl="0" indent="0" algn="ctr" defTabSz="609538"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7FB2DB"/>
              </a:solidFill>
              <a:effectLst/>
              <a:uLnTx/>
              <a:uFillTx/>
              <a:latin typeface="Calibri"/>
              <a:ea typeface="+mn-ea"/>
              <a:cs typeface="+mn-cs"/>
            </a:endParaRPr>
          </a:p>
        </p:txBody>
      </p:sp>
      <p:pic>
        <p:nvPicPr>
          <p:cNvPr id="5" name="Picture 4" descr="CU All Campuses Logo_2.ai">
            <a:extLst>
              <a:ext uri="{FF2B5EF4-FFF2-40B4-BE49-F238E27FC236}">
                <a16:creationId xmlns:a16="http://schemas.microsoft.com/office/drawing/2014/main" id="{0E52A4E3-E1C8-2460-A790-A35AC783A67D}"/>
              </a:ext>
            </a:extLst>
          </p:cNvPr>
          <p:cNvPicPr>
            <a:picLocks noGrp="1" noRot="1" noMove="1" noResize="1" noEditPoints="1" noAdjustHandles="1" noChangeArrowheads="1" noChangeShapeType="1" noCrop="1"/>
          </p:cNvPicPr>
          <p:nvPr userDrawn="1"/>
        </p:nvPicPr>
        <p:blipFill>
          <a:blip r:embed="rId7">
            <a:extLst>
              <a:ext uri="{28A0092B-C50C-407E-A947-70E740481C1C}">
                <a14:useLocalDpi xmlns:a14="http://schemas.microsoft.com/office/drawing/2010/main" val="0"/>
              </a:ext>
            </a:extLst>
          </a:blip>
          <a:stretch>
            <a:fillRect/>
          </a:stretch>
        </p:blipFill>
        <p:spPr>
          <a:xfrm>
            <a:off x="265545" y="6105269"/>
            <a:ext cx="2706259" cy="520435"/>
          </a:xfrm>
          <a:prstGeom prst="rect">
            <a:avLst/>
          </a:prstGeom>
        </p:spPr>
      </p:pic>
    </p:spTree>
    <p:extLst>
      <p:ext uri="{BB962C8B-B14F-4D97-AF65-F5344CB8AC3E}">
        <p14:creationId xmlns:p14="http://schemas.microsoft.com/office/powerpoint/2010/main" val="30869348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p:titleStyle>
    <p:bodyStyle>
      <a:lvl1pPr marL="283464" indent="-283464" algn="l" defTabSz="914400" rtl="0" eaLnBrk="1" latinLnBrk="0" hangingPunct="1">
        <a:lnSpc>
          <a:spcPct val="100000"/>
        </a:lnSpc>
        <a:spcBef>
          <a:spcPts val="400"/>
        </a:spcBef>
        <a:spcAft>
          <a:spcPts val="400"/>
        </a:spcAft>
        <a:buFont typeface="Arial" panose="020B0604020202020204" pitchFamily="34" charset="0"/>
        <a:buChar char="•"/>
        <a:defRPr sz="2400" kern="1200">
          <a:solidFill>
            <a:schemeClr val="bg1"/>
          </a:solidFill>
          <a:latin typeface="+mn-lt"/>
          <a:ea typeface="+mn-ea"/>
          <a:cs typeface="+mn-cs"/>
        </a:defRPr>
      </a:lvl1pPr>
      <a:lvl2pPr marL="685800" indent="-283464"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bg1"/>
          </a:solidFill>
          <a:latin typeface="+mn-lt"/>
          <a:ea typeface="+mn-ea"/>
          <a:cs typeface="+mn-cs"/>
        </a:defRPr>
      </a:lvl2pPr>
      <a:lvl3pPr marL="1143000" indent="-283464"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bg1"/>
          </a:solidFill>
          <a:latin typeface="+mn-lt"/>
          <a:ea typeface="+mn-ea"/>
          <a:cs typeface="+mn-cs"/>
        </a:defRPr>
      </a:lvl3pPr>
      <a:lvl4pPr marL="1600200" indent="-283464"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bg1"/>
          </a:solidFill>
          <a:latin typeface="+mn-lt"/>
          <a:ea typeface="+mn-ea"/>
          <a:cs typeface="+mn-cs"/>
        </a:defRPr>
      </a:lvl4pPr>
      <a:lvl5pPr marL="2057400" indent="-283464"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2003"/>
            <a:ext cx="10515600" cy="105066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022685"/>
            <a:ext cx="10515600" cy="48126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6C621FC0-E98E-DD39-9BF2-BCE792B62154}"/>
              </a:ext>
            </a:extLst>
          </p:cNvPr>
          <p:cNvSpPr/>
          <p:nvPr userDrawn="1"/>
        </p:nvSpPr>
        <p:spPr>
          <a:xfrm>
            <a:off x="770481" y="159415"/>
            <a:ext cx="67719" cy="665497"/>
          </a:xfrm>
          <a:prstGeom prst="rect">
            <a:avLst/>
          </a:prstGeom>
          <a:solidFill>
            <a:srgbClr val="CFB8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U All Campuses Logo_2.ai">
            <a:extLst>
              <a:ext uri="{FF2B5EF4-FFF2-40B4-BE49-F238E27FC236}">
                <a16:creationId xmlns:a16="http://schemas.microsoft.com/office/drawing/2014/main" id="{6C017A9B-3B70-8D40-53E3-BCD0F6CE1168}"/>
              </a:ext>
            </a:extLst>
          </p:cNvPr>
          <p:cNvPicPr>
            <a:picLocks noGrp="1" noRot="1" noMove="1" noResize="1" noEditPoints="1" noAdjustHandles="1" noChangeArrowheads="1" noChangeShapeType="1" noCrop="1"/>
          </p:cNvPicPr>
          <p:nvPr userDrawn="1"/>
        </p:nvPicPr>
        <p:blipFill>
          <a:blip r:embed="rId8">
            <a:extLst>
              <a:ext uri="{28A0092B-C50C-407E-A947-70E740481C1C}">
                <a14:useLocalDpi xmlns:a14="http://schemas.microsoft.com/office/drawing/2010/main" val="0"/>
              </a:ext>
            </a:extLst>
          </a:blip>
          <a:stretch>
            <a:fillRect/>
          </a:stretch>
        </p:blipFill>
        <p:spPr>
          <a:xfrm>
            <a:off x="265545" y="6105269"/>
            <a:ext cx="2706259" cy="520435"/>
          </a:xfrm>
          <a:prstGeom prst="rect">
            <a:avLst/>
          </a:prstGeom>
        </p:spPr>
      </p:pic>
    </p:spTree>
    <p:extLst>
      <p:ext uri="{BB962C8B-B14F-4D97-AF65-F5344CB8AC3E}">
        <p14:creationId xmlns:p14="http://schemas.microsoft.com/office/powerpoint/2010/main" val="396931569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83464" indent="-283464" algn="l" defTabSz="914400" rtl="0" eaLnBrk="1" latinLnBrk="0" hangingPunct="1">
        <a:lnSpc>
          <a:spcPct val="100000"/>
        </a:lnSpc>
        <a:spcBef>
          <a:spcPts val="400"/>
        </a:spcBef>
        <a:spcAft>
          <a:spcPts val="400"/>
        </a:spcAft>
        <a:buFont typeface="Arial" panose="020B0604020202020204" pitchFamily="34" charset="0"/>
        <a:buChar char="•"/>
        <a:defRPr sz="2400" kern="1200">
          <a:solidFill>
            <a:schemeClr val="tx1"/>
          </a:solidFill>
          <a:latin typeface="+mn-lt"/>
          <a:ea typeface="+mn-ea"/>
          <a:cs typeface="+mn-cs"/>
        </a:defRPr>
      </a:lvl1pPr>
      <a:lvl2pPr marL="685800" indent="-283464"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2pPr>
      <a:lvl3pPr marL="1143000" indent="-283464"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3pPr>
      <a:lvl4pPr marL="1600200" indent="-283464"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4pPr>
      <a:lvl5pPr marL="2057400" indent="-283464"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CU All Campuses Logo_2.ai">
            <a:extLst>
              <a:ext uri="{FF2B5EF4-FFF2-40B4-BE49-F238E27FC236}">
                <a16:creationId xmlns:a16="http://schemas.microsoft.com/office/drawing/2014/main" id="{EF1CCDAF-FA9F-4B0C-AEA0-36155C958A6A}"/>
              </a:ext>
            </a:extLst>
          </p:cNvPr>
          <p:cNvPicPr>
            <a:picLocks noGrp="1" noRot="1" noMove="1" noResize="1" noEditPoints="1" noAdjustHandles="1" noChangeArrowheads="1" noChangeShapeType="1" noCrop="1"/>
          </p:cNvPicPr>
          <p:nvPr userDrawn="1"/>
        </p:nvPicPr>
        <p:blipFill>
          <a:blip r:embed="rId7">
            <a:extLst>
              <a:ext uri="{28A0092B-C50C-407E-A947-70E740481C1C}">
                <a14:useLocalDpi xmlns:a14="http://schemas.microsoft.com/office/drawing/2010/main" val="0"/>
              </a:ext>
            </a:extLst>
          </a:blip>
          <a:stretch>
            <a:fillRect/>
          </a:stretch>
        </p:blipFill>
        <p:spPr>
          <a:xfrm>
            <a:off x="265545" y="6105269"/>
            <a:ext cx="2706259" cy="520435"/>
          </a:xfrm>
          <a:prstGeom prst="rect">
            <a:avLst/>
          </a:prstGeom>
        </p:spPr>
      </p:pic>
      <p:sp>
        <p:nvSpPr>
          <p:cNvPr id="8" name="Title Placeholder 7">
            <a:extLst>
              <a:ext uri="{FF2B5EF4-FFF2-40B4-BE49-F238E27FC236}">
                <a16:creationId xmlns:a16="http://schemas.microsoft.com/office/drawing/2014/main" id="{0C2A41BF-9C77-46A6-BA38-F3ACD7053489}"/>
              </a:ext>
            </a:extLst>
          </p:cNvPr>
          <p:cNvSpPr>
            <a:spLocks noGrp="1"/>
          </p:cNvSpPr>
          <p:nvPr>
            <p:ph type="title"/>
          </p:nvPr>
        </p:nvSpPr>
        <p:spPr>
          <a:xfrm>
            <a:off x="838200" y="63609"/>
            <a:ext cx="10515600" cy="901874"/>
          </a:xfrm>
          <a:prstGeom prst="rect">
            <a:avLst/>
          </a:prstGeom>
        </p:spPr>
        <p:txBody>
          <a:bodyPr vert="horz" lIns="91440" tIns="45720" rIns="91440" bIns="45720" rtlCol="0" anchor="ctr">
            <a:normAutofit/>
          </a:bodyPr>
          <a:lstStyle/>
          <a:p>
            <a:r>
              <a:rPr lang="en-US"/>
              <a:t>Click to edit Master title style</a:t>
            </a:r>
          </a:p>
        </p:txBody>
      </p:sp>
      <p:sp>
        <p:nvSpPr>
          <p:cNvPr id="9" name="Text Placeholder 8">
            <a:extLst>
              <a:ext uri="{FF2B5EF4-FFF2-40B4-BE49-F238E27FC236}">
                <a16:creationId xmlns:a16="http://schemas.microsoft.com/office/drawing/2014/main" id="{3C4CC3E1-6935-DBA5-E16C-7A59907E52DD}"/>
              </a:ext>
            </a:extLst>
          </p:cNvPr>
          <p:cNvSpPr>
            <a:spLocks noGrp="1"/>
          </p:cNvSpPr>
          <p:nvPr>
            <p:ph type="body" idx="1"/>
          </p:nvPr>
        </p:nvSpPr>
        <p:spPr>
          <a:xfrm>
            <a:off x="838200" y="965483"/>
            <a:ext cx="10515600" cy="49477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924672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83464" indent="-283464" algn="l" defTabSz="914400" rtl="0" eaLnBrk="1" latinLnBrk="0" hangingPunct="1">
        <a:lnSpc>
          <a:spcPct val="100000"/>
        </a:lnSpc>
        <a:spcBef>
          <a:spcPts val="400"/>
        </a:spcBef>
        <a:spcAft>
          <a:spcPts val="400"/>
        </a:spcAft>
        <a:buFont typeface="Arial" panose="020B0604020202020204" pitchFamily="34" charset="0"/>
        <a:buChar char="•"/>
        <a:defRPr sz="2400" kern="1200">
          <a:solidFill>
            <a:schemeClr val="tx1"/>
          </a:solidFill>
          <a:latin typeface="+mn-lt"/>
          <a:ea typeface="+mn-ea"/>
          <a:cs typeface="+mn-cs"/>
        </a:defRPr>
      </a:lvl1pPr>
      <a:lvl2pPr marL="685800" indent="-283464"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2pPr>
      <a:lvl3pPr marL="1143000" indent="-283464"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3pPr>
      <a:lvl4pPr marL="1600200" indent="-283464"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4pPr>
      <a:lvl5pPr marL="2057400" indent="-283464"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7">
            <a:extLst>
              <a:ext uri="{FF2B5EF4-FFF2-40B4-BE49-F238E27FC236}">
                <a16:creationId xmlns:a16="http://schemas.microsoft.com/office/drawing/2014/main" id="{0C2A41BF-9C77-46A6-BA38-F3ACD7053489}"/>
              </a:ext>
            </a:extLst>
          </p:cNvPr>
          <p:cNvSpPr>
            <a:spLocks noGrp="1"/>
          </p:cNvSpPr>
          <p:nvPr>
            <p:ph type="title"/>
          </p:nvPr>
        </p:nvSpPr>
        <p:spPr>
          <a:xfrm>
            <a:off x="838200" y="63609"/>
            <a:ext cx="10515600" cy="901874"/>
          </a:xfrm>
          <a:prstGeom prst="rect">
            <a:avLst/>
          </a:prstGeom>
        </p:spPr>
        <p:txBody>
          <a:bodyPr vert="horz" lIns="91440" tIns="45720" rIns="91440" bIns="45720" rtlCol="0" anchor="ctr">
            <a:normAutofit/>
          </a:bodyPr>
          <a:lstStyle/>
          <a:p>
            <a:r>
              <a:rPr lang="en-US"/>
              <a:t>Click to edit Master title style</a:t>
            </a:r>
          </a:p>
        </p:txBody>
      </p:sp>
      <p:sp>
        <p:nvSpPr>
          <p:cNvPr id="9" name="Text Placeholder 8">
            <a:extLst>
              <a:ext uri="{FF2B5EF4-FFF2-40B4-BE49-F238E27FC236}">
                <a16:creationId xmlns:a16="http://schemas.microsoft.com/office/drawing/2014/main" id="{3C4CC3E1-6935-DBA5-E16C-7A59907E52DD}"/>
              </a:ext>
            </a:extLst>
          </p:cNvPr>
          <p:cNvSpPr>
            <a:spLocks noGrp="1"/>
          </p:cNvSpPr>
          <p:nvPr>
            <p:ph type="body" idx="1"/>
          </p:nvPr>
        </p:nvSpPr>
        <p:spPr>
          <a:xfrm>
            <a:off x="838200" y="965483"/>
            <a:ext cx="10515600" cy="49477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3482232"/>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83464" indent="-283464" algn="l" defTabSz="914400" rtl="0" eaLnBrk="1" latinLnBrk="0" hangingPunct="1">
        <a:lnSpc>
          <a:spcPct val="100000"/>
        </a:lnSpc>
        <a:spcBef>
          <a:spcPts val="400"/>
        </a:spcBef>
        <a:spcAft>
          <a:spcPts val="400"/>
        </a:spcAft>
        <a:buFont typeface="Arial" panose="020B0604020202020204" pitchFamily="34" charset="0"/>
        <a:buChar char="•"/>
        <a:defRPr sz="2400" kern="1200">
          <a:solidFill>
            <a:schemeClr val="tx1"/>
          </a:solidFill>
          <a:latin typeface="+mn-lt"/>
          <a:ea typeface="+mn-ea"/>
          <a:cs typeface="+mn-cs"/>
        </a:defRPr>
      </a:lvl1pPr>
      <a:lvl2pPr marL="685800" indent="-283464"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2pPr>
      <a:lvl3pPr marL="1143000" indent="-283464"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3pPr>
      <a:lvl4pPr marL="1600200" indent="-283464"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4pPr>
      <a:lvl5pPr marL="2057400" indent="-283464"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1.xml"/><Relationship Id="rId1" Type="http://schemas.openxmlformats.org/officeDocument/2006/relationships/tags" Target="../tags/tag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1.xml"/><Relationship Id="rId1" Type="http://schemas.openxmlformats.org/officeDocument/2006/relationships/tags" Target="../tags/tag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1.xml"/><Relationship Id="rId1" Type="http://schemas.openxmlformats.org/officeDocument/2006/relationships/tags" Target="../tags/tag4.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47">
            <a:extLst>
              <a:ext uri="{FF2B5EF4-FFF2-40B4-BE49-F238E27FC236}">
                <a16:creationId xmlns:a16="http://schemas.microsoft.com/office/drawing/2014/main" id="{AFE600D9-9DD0-AFB2-3AE2-8B10D629A5D8}"/>
              </a:ext>
            </a:extLst>
          </p:cNvPr>
          <p:cNvSpPr>
            <a:spLocks noGrp="1"/>
          </p:cNvSpPr>
          <p:nvPr>
            <p:ph type="title" idx="4294967295"/>
          </p:nvPr>
        </p:nvSpPr>
        <p:spPr>
          <a:xfrm>
            <a:off x="838200" y="-901874"/>
            <a:ext cx="10515600" cy="901874"/>
          </a:xfrm>
        </p:spPr>
        <p:txBody>
          <a:bodyPr vert="horz" lIns="91440" tIns="45720" rIns="91440" bIns="45720" rtlCol="0" anchor="b">
            <a:normAutofit/>
          </a:bodyPr>
          <a:lstStyle/>
          <a:p>
            <a:r>
              <a:rPr lang="en-US" dirty="0"/>
              <a:t>Manager Certification Capstone Sample</a:t>
            </a:r>
          </a:p>
        </p:txBody>
      </p:sp>
      <p:sp>
        <p:nvSpPr>
          <p:cNvPr id="9" name="Title 3">
            <a:extLst>
              <a:ext uri="{FF2B5EF4-FFF2-40B4-BE49-F238E27FC236}">
                <a16:creationId xmlns:a16="http://schemas.microsoft.com/office/drawing/2014/main" id="{563253C5-F903-9334-FC62-B666A8FE10B3}"/>
              </a:ext>
            </a:extLst>
          </p:cNvPr>
          <p:cNvSpPr txBox="1">
            <a:spLocks/>
          </p:cNvSpPr>
          <p:nvPr/>
        </p:nvSpPr>
        <p:spPr>
          <a:xfrm>
            <a:off x="152400" y="123826"/>
            <a:ext cx="10515600" cy="523874"/>
          </a:xfrm>
          <a:prstGeom prst="rect">
            <a:avLst/>
          </a:prstGeom>
        </p:spPr>
        <p:txBody>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en-US" sz="2800" dirty="0"/>
              <a:t>First Last Name | Manager Certification Capstone</a:t>
            </a:r>
          </a:p>
        </p:txBody>
      </p:sp>
      <p:sp>
        <p:nvSpPr>
          <p:cNvPr id="20" name="TextBox 19">
            <a:extLst>
              <a:ext uri="{FF2B5EF4-FFF2-40B4-BE49-F238E27FC236}">
                <a16:creationId xmlns:a16="http://schemas.microsoft.com/office/drawing/2014/main" id="{8A0357E5-11E7-D08A-714F-78467D83EE1F}"/>
              </a:ext>
            </a:extLst>
          </p:cNvPr>
          <p:cNvSpPr txBox="1"/>
          <p:nvPr/>
        </p:nvSpPr>
        <p:spPr>
          <a:xfrm>
            <a:off x="152400" y="515364"/>
            <a:ext cx="4467224" cy="307777"/>
          </a:xfrm>
          <a:prstGeom prst="rect">
            <a:avLst/>
          </a:prstGeom>
          <a:noFill/>
        </p:spPr>
        <p:txBody>
          <a:bodyPr wrap="square" rtlCol="0">
            <a:spAutoFit/>
          </a:bodyPr>
          <a:lstStyle/>
          <a:p>
            <a:r>
              <a:rPr lang="en-US" sz="1400" i="1" dirty="0"/>
              <a:t>Job Title, Department | Campus</a:t>
            </a:r>
          </a:p>
        </p:txBody>
      </p:sp>
      <p:sp>
        <p:nvSpPr>
          <p:cNvPr id="54" name="Title 3">
            <a:extLst>
              <a:ext uri="{FF2B5EF4-FFF2-40B4-BE49-F238E27FC236}">
                <a16:creationId xmlns:a16="http://schemas.microsoft.com/office/drawing/2014/main" id="{C5499139-ADC2-A2F1-8385-FA37BF9DE345}"/>
              </a:ext>
            </a:extLst>
          </p:cNvPr>
          <p:cNvSpPr txBox="1">
            <a:spLocks/>
          </p:cNvSpPr>
          <p:nvPr/>
        </p:nvSpPr>
        <p:spPr>
          <a:xfrm>
            <a:off x="9797983" y="580994"/>
            <a:ext cx="1194321" cy="331175"/>
          </a:xfrm>
          <a:prstGeom prst="rect">
            <a:avLst/>
          </a:prstGeom>
        </p:spPr>
        <p:txBody>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en-US" sz="1800" dirty="0">
                <a:solidFill>
                  <a:srgbClr val="FF0000"/>
                </a:solidFill>
              </a:rPr>
              <a:t>SAMPLE</a:t>
            </a:r>
          </a:p>
        </p:txBody>
      </p:sp>
      <p:pic>
        <p:nvPicPr>
          <p:cNvPr id="46" name="Picture 45">
            <a:extLst>
              <a:ext uri="{FF2B5EF4-FFF2-40B4-BE49-F238E27FC236}">
                <a16:creationId xmlns:a16="http://schemas.microsoft.com/office/drawing/2014/main" id="{446FEE6C-5AB3-5F35-B4F1-B19DBAEE9B2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92304" y="32434"/>
            <a:ext cx="920911" cy="920911"/>
          </a:xfrm>
          <a:prstGeom prst="rect">
            <a:avLst/>
          </a:prstGeom>
        </p:spPr>
      </p:pic>
      <p:grpSp>
        <p:nvGrpSpPr>
          <p:cNvPr id="2" name="Group 1" descr="box with header Problem Statement followed by a text example">
            <a:extLst>
              <a:ext uri="{FF2B5EF4-FFF2-40B4-BE49-F238E27FC236}">
                <a16:creationId xmlns:a16="http://schemas.microsoft.com/office/drawing/2014/main" id="{E70C6A6D-DCF3-D2A4-4A9D-129451EE245A}"/>
              </a:ext>
            </a:extLst>
          </p:cNvPr>
          <p:cNvGrpSpPr/>
          <p:nvPr/>
        </p:nvGrpSpPr>
        <p:grpSpPr>
          <a:xfrm>
            <a:off x="278777" y="988525"/>
            <a:ext cx="3731457" cy="1207334"/>
            <a:chOff x="278777" y="988525"/>
            <a:chExt cx="3731457" cy="1207334"/>
          </a:xfrm>
        </p:grpSpPr>
        <p:sp>
          <p:nvSpPr>
            <p:cNvPr id="16" name="Rectangle 15">
              <a:extLst>
                <a:ext uri="{FF2B5EF4-FFF2-40B4-BE49-F238E27FC236}">
                  <a16:creationId xmlns:a16="http://schemas.microsoft.com/office/drawing/2014/main" id="{DF1D4372-A9D8-8228-FE9A-3E68F6BC8900}"/>
                </a:ext>
              </a:extLst>
            </p:cNvPr>
            <p:cNvSpPr>
              <a:spLocks/>
            </p:cNvSpPr>
            <p:nvPr/>
          </p:nvSpPr>
          <p:spPr>
            <a:xfrm>
              <a:off x="278785" y="988525"/>
              <a:ext cx="3731449" cy="369333"/>
            </a:xfrm>
            <a:prstGeom prst="rect">
              <a:avLst/>
            </a:prstGeom>
            <a:solidFill>
              <a:srgbClr val="E5D8B9"/>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18" name="Rectangle: Top Corners Rounded 17">
              <a:extLst>
                <a:ext uri="{FF2B5EF4-FFF2-40B4-BE49-F238E27FC236}">
                  <a16:creationId xmlns:a16="http://schemas.microsoft.com/office/drawing/2014/main" id="{FEDD1C6C-E771-8CA2-8948-E07B53799D56}"/>
                </a:ext>
              </a:extLst>
            </p:cNvPr>
            <p:cNvSpPr>
              <a:spLocks/>
            </p:cNvSpPr>
            <p:nvPr/>
          </p:nvSpPr>
          <p:spPr>
            <a:xfrm rot="10800000">
              <a:off x="278777" y="1367984"/>
              <a:ext cx="3731449" cy="827875"/>
            </a:xfrm>
            <a:prstGeom prst="round2SameRect">
              <a:avLst>
                <a:gd name="adj1" fmla="val 8000"/>
                <a:gd name="adj2" fmla="val 0"/>
              </a:avLst>
            </a:prstGeom>
            <a:ln>
              <a:solidFill>
                <a:srgbClr val="000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1" name="TextBox 10">
              <a:extLst>
                <a:ext uri="{FF2B5EF4-FFF2-40B4-BE49-F238E27FC236}">
                  <a16:creationId xmlns:a16="http://schemas.microsoft.com/office/drawing/2014/main" id="{00A5657E-22C8-CA10-DE5C-C818E11FC93D}"/>
                </a:ext>
              </a:extLst>
            </p:cNvPr>
            <p:cNvSpPr txBox="1">
              <a:spLocks/>
            </p:cNvSpPr>
            <p:nvPr/>
          </p:nvSpPr>
          <p:spPr>
            <a:xfrm>
              <a:off x="278780" y="1019302"/>
              <a:ext cx="3731450" cy="307777"/>
            </a:xfrm>
            <a:prstGeom prst="rect">
              <a:avLst/>
            </a:prstGeom>
            <a:noFill/>
          </p:spPr>
          <p:txBody>
            <a:bodyPr wrap="square" rtlCol="0">
              <a:spAutoFit/>
            </a:bodyPr>
            <a:lstStyle/>
            <a:p>
              <a:pPr algn="ctr"/>
              <a:r>
                <a:rPr lang="en-US" sz="1400" dirty="0"/>
                <a:t>Problem Statement</a:t>
              </a:r>
            </a:p>
          </p:txBody>
        </p:sp>
        <p:sp>
          <p:nvSpPr>
            <p:cNvPr id="12" name="TextBox 11">
              <a:extLst>
                <a:ext uri="{FF2B5EF4-FFF2-40B4-BE49-F238E27FC236}">
                  <a16:creationId xmlns:a16="http://schemas.microsoft.com/office/drawing/2014/main" id="{BDF0536A-434B-4FFE-319F-7916261CB49F}"/>
                </a:ext>
              </a:extLst>
            </p:cNvPr>
            <p:cNvSpPr txBox="1">
              <a:spLocks/>
            </p:cNvSpPr>
            <p:nvPr/>
          </p:nvSpPr>
          <p:spPr>
            <a:xfrm>
              <a:off x="278780" y="1365179"/>
              <a:ext cx="3731445" cy="600164"/>
            </a:xfrm>
            <a:prstGeom prst="rect">
              <a:avLst/>
            </a:prstGeom>
            <a:noFill/>
          </p:spPr>
          <p:txBody>
            <a:bodyPr wrap="square" rtlCol="0">
              <a:spAutoFit/>
            </a:bodyPr>
            <a:lstStyle/>
            <a:p>
              <a:r>
                <a:rPr lang="en-US" sz="1100" dirty="0"/>
                <a:t>Staff and faculty have challenges collaborating in my department leading to inefficiencies and misunderstandings that hinder progress toward goals.</a:t>
              </a:r>
            </a:p>
          </p:txBody>
        </p:sp>
      </p:grpSp>
      <p:grpSp>
        <p:nvGrpSpPr>
          <p:cNvPr id="7" name="Group 6" descr="box with header Proposed Solution followed by a text example">
            <a:extLst>
              <a:ext uri="{FF2B5EF4-FFF2-40B4-BE49-F238E27FC236}">
                <a16:creationId xmlns:a16="http://schemas.microsoft.com/office/drawing/2014/main" id="{8D064419-69A1-B090-1BE2-8A28243EB3A6}"/>
              </a:ext>
            </a:extLst>
          </p:cNvPr>
          <p:cNvGrpSpPr/>
          <p:nvPr/>
        </p:nvGrpSpPr>
        <p:grpSpPr>
          <a:xfrm>
            <a:off x="4230271" y="996354"/>
            <a:ext cx="3731457" cy="1204176"/>
            <a:chOff x="4230271" y="996354"/>
            <a:chExt cx="3731457" cy="1204176"/>
          </a:xfrm>
        </p:grpSpPr>
        <p:sp>
          <p:nvSpPr>
            <p:cNvPr id="31" name="Rectangle 30">
              <a:extLst>
                <a:ext uri="{FF2B5EF4-FFF2-40B4-BE49-F238E27FC236}">
                  <a16:creationId xmlns:a16="http://schemas.microsoft.com/office/drawing/2014/main" id="{FDFE0CBB-894E-1971-F666-99FBB2132331}"/>
                </a:ext>
              </a:extLst>
            </p:cNvPr>
            <p:cNvSpPr>
              <a:spLocks/>
            </p:cNvSpPr>
            <p:nvPr/>
          </p:nvSpPr>
          <p:spPr>
            <a:xfrm>
              <a:off x="4230279" y="996354"/>
              <a:ext cx="3731449" cy="369333"/>
            </a:xfrm>
            <a:prstGeom prst="rect">
              <a:avLst/>
            </a:prstGeom>
            <a:solidFill>
              <a:srgbClr val="E5D8B9"/>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30" name="Rectangle: Top Corners Rounded 29">
              <a:extLst>
                <a:ext uri="{FF2B5EF4-FFF2-40B4-BE49-F238E27FC236}">
                  <a16:creationId xmlns:a16="http://schemas.microsoft.com/office/drawing/2014/main" id="{DD9664C8-6049-57A1-FE2F-930A2DF83643}"/>
                </a:ext>
              </a:extLst>
            </p:cNvPr>
            <p:cNvSpPr>
              <a:spLocks/>
            </p:cNvSpPr>
            <p:nvPr/>
          </p:nvSpPr>
          <p:spPr>
            <a:xfrm rot="10800000">
              <a:off x="4230271" y="1375813"/>
              <a:ext cx="3731449" cy="824717"/>
            </a:xfrm>
            <a:prstGeom prst="round2SameRect">
              <a:avLst>
                <a:gd name="adj1" fmla="val 8000"/>
                <a:gd name="adj2" fmla="val 0"/>
              </a:avLst>
            </a:prstGeom>
            <a:ln>
              <a:solidFill>
                <a:srgbClr val="000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32" name="TextBox 31">
              <a:extLst>
                <a:ext uri="{FF2B5EF4-FFF2-40B4-BE49-F238E27FC236}">
                  <a16:creationId xmlns:a16="http://schemas.microsoft.com/office/drawing/2014/main" id="{7048F31C-1171-3439-00D0-582BD25B90EE}"/>
                </a:ext>
              </a:extLst>
            </p:cNvPr>
            <p:cNvSpPr txBox="1">
              <a:spLocks/>
            </p:cNvSpPr>
            <p:nvPr/>
          </p:nvSpPr>
          <p:spPr>
            <a:xfrm>
              <a:off x="4230271" y="1037456"/>
              <a:ext cx="3731450" cy="307777"/>
            </a:xfrm>
            <a:prstGeom prst="rect">
              <a:avLst/>
            </a:prstGeom>
            <a:noFill/>
          </p:spPr>
          <p:txBody>
            <a:bodyPr wrap="square" rtlCol="0">
              <a:spAutoFit/>
            </a:bodyPr>
            <a:lstStyle/>
            <a:p>
              <a:pPr algn="ctr"/>
              <a:r>
                <a:rPr lang="en-US" sz="1400" dirty="0"/>
                <a:t>Proposed Solution</a:t>
              </a:r>
            </a:p>
          </p:txBody>
        </p:sp>
        <p:sp>
          <p:nvSpPr>
            <p:cNvPr id="33" name="TextBox 32">
              <a:extLst>
                <a:ext uri="{FF2B5EF4-FFF2-40B4-BE49-F238E27FC236}">
                  <a16:creationId xmlns:a16="http://schemas.microsoft.com/office/drawing/2014/main" id="{9287A94E-4925-6067-8F9C-D5C0BD621E62}"/>
                </a:ext>
              </a:extLst>
            </p:cNvPr>
            <p:cNvSpPr txBox="1">
              <a:spLocks/>
            </p:cNvSpPr>
            <p:nvPr/>
          </p:nvSpPr>
          <p:spPr>
            <a:xfrm>
              <a:off x="4230274" y="1373008"/>
              <a:ext cx="3731449" cy="600164"/>
            </a:xfrm>
            <a:prstGeom prst="rect">
              <a:avLst/>
            </a:prstGeom>
            <a:noFill/>
          </p:spPr>
          <p:txBody>
            <a:bodyPr wrap="square" rtlCol="0">
              <a:spAutoFit/>
            </a:bodyPr>
            <a:lstStyle/>
            <a:p>
              <a:r>
                <a:rPr lang="en-US" sz="1100" dirty="0">
                  <a:latin typeface="+mj-lt"/>
                </a:rPr>
                <a:t>Establish a structured program or framework that enhances relationships between these groups. </a:t>
              </a:r>
            </a:p>
            <a:p>
              <a:endParaRPr lang="en-US" sz="1100" dirty="0"/>
            </a:p>
          </p:txBody>
        </p:sp>
      </p:grpSp>
      <p:grpSp>
        <p:nvGrpSpPr>
          <p:cNvPr id="8" name="Group 7" descr="box with header Objective-Desired Result followed by a text example">
            <a:extLst>
              <a:ext uri="{FF2B5EF4-FFF2-40B4-BE49-F238E27FC236}">
                <a16:creationId xmlns:a16="http://schemas.microsoft.com/office/drawing/2014/main" id="{CAF4CC76-61DE-62A2-C343-DE5892F7BA37}"/>
              </a:ext>
            </a:extLst>
          </p:cNvPr>
          <p:cNvGrpSpPr/>
          <p:nvPr/>
        </p:nvGrpSpPr>
        <p:grpSpPr>
          <a:xfrm>
            <a:off x="8181766" y="988208"/>
            <a:ext cx="3731457" cy="1207650"/>
            <a:chOff x="8181766" y="988208"/>
            <a:chExt cx="3731457" cy="1207650"/>
          </a:xfrm>
        </p:grpSpPr>
        <p:sp>
          <p:nvSpPr>
            <p:cNvPr id="27" name="Rectangle 26">
              <a:extLst>
                <a:ext uri="{FF2B5EF4-FFF2-40B4-BE49-F238E27FC236}">
                  <a16:creationId xmlns:a16="http://schemas.microsoft.com/office/drawing/2014/main" id="{84A166CB-5E9E-D5BB-2A24-BCB166E519B9}"/>
                </a:ext>
              </a:extLst>
            </p:cNvPr>
            <p:cNvSpPr>
              <a:spLocks/>
            </p:cNvSpPr>
            <p:nvPr/>
          </p:nvSpPr>
          <p:spPr>
            <a:xfrm>
              <a:off x="8181774" y="988208"/>
              <a:ext cx="3731449" cy="369333"/>
            </a:xfrm>
            <a:prstGeom prst="rect">
              <a:avLst/>
            </a:prstGeom>
            <a:solidFill>
              <a:srgbClr val="E5D8B9"/>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26" name="Rectangle: Top Corners Rounded 25">
              <a:extLst>
                <a:ext uri="{FF2B5EF4-FFF2-40B4-BE49-F238E27FC236}">
                  <a16:creationId xmlns:a16="http://schemas.microsoft.com/office/drawing/2014/main" id="{26C130D8-1E0F-618B-BFE7-CF0684D6EC1D}"/>
                </a:ext>
              </a:extLst>
            </p:cNvPr>
            <p:cNvSpPr>
              <a:spLocks/>
            </p:cNvSpPr>
            <p:nvPr/>
          </p:nvSpPr>
          <p:spPr>
            <a:xfrm rot="10800000">
              <a:off x="8181766" y="1367667"/>
              <a:ext cx="3731449" cy="828191"/>
            </a:xfrm>
            <a:prstGeom prst="round2SameRect">
              <a:avLst>
                <a:gd name="adj1" fmla="val 8000"/>
                <a:gd name="adj2" fmla="val 0"/>
              </a:avLst>
            </a:prstGeom>
            <a:ln>
              <a:solidFill>
                <a:srgbClr val="000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28" name="TextBox 27">
              <a:extLst>
                <a:ext uri="{FF2B5EF4-FFF2-40B4-BE49-F238E27FC236}">
                  <a16:creationId xmlns:a16="http://schemas.microsoft.com/office/drawing/2014/main" id="{5C000669-9682-A9C7-FC6F-4B2B7F5B9D83}"/>
                </a:ext>
              </a:extLst>
            </p:cNvPr>
            <p:cNvSpPr txBox="1">
              <a:spLocks/>
            </p:cNvSpPr>
            <p:nvPr/>
          </p:nvSpPr>
          <p:spPr>
            <a:xfrm>
              <a:off x="8181769" y="1018985"/>
              <a:ext cx="3731450" cy="307777"/>
            </a:xfrm>
            <a:prstGeom prst="rect">
              <a:avLst/>
            </a:prstGeom>
            <a:noFill/>
          </p:spPr>
          <p:txBody>
            <a:bodyPr wrap="square" rtlCol="0">
              <a:spAutoFit/>
            </a:bodyPr>
            <a:lstStyle/>
            <a:p>
              <a:pPr algn="ctr"/>
              <a:r>
                <a:rPr lang="en-US" sz="1400" dirty="0"/>
                <a:t>Objective (Desired Result)</a:t>
              </a:r>
            </a:p>
          </p:txBody>
        </p:sp>
        <p:sp>
          <p:nvSpPr>
            <p:cNvPr id="29" name="TextBox 28">
              <a:extLst>
                <a:ext uri="{FF2B5EF4-FFF2-40B4-BE49-F238E27FC236}">
                  <a16:creationId xmlns:a16="http://schemas.microsoft.com/office/drawing/2014/main" id="{E9BDE101-FAC9-1367-BF0D-98325EB7E5D1}"/>
                </a:ext>
              </a:extLst>
            </p:cNvPr>
            <p:cNvSpPr txBox="1">
              <a:spLocks/>
            </p:cNvSpPr>
            <p:nvPr/>
          </p:nvSpPr>
          <p:spPr>
            <a:xfrm>
              <a:off x="8181766" y="1364862"/>
              <a:ext cx="3731452" cy="769441"/>
            </a:xfrm>
            <a:prstGeom prst="rect">
              <a:avLst/>
            </a:prstGeom>
            <a:noFill/>
          </p:spPr>
          <p:txBody>
            <a:bodyPr wrap="square" rtlCol="0">
              <a:spAutoFit/>
            </a:bodyPr>
            <a:lstStyle/>
            <a:p>
              <a:r>
                <a:rPr lang="en-US" sz="1100" dirty="0"/>
                <a:t>Improve communication by 50% within six months. Achieve better communication, increased collaborative projects, higher job satisfaction, and improved productivity, leading to more efficient goal achievement. </a:t>
              </a:r>
            </a:p>
          </p:txBody>
        </p:sp>
      </p:grpSp>
      <p:grpSp>
        <p:nvGrpSpPr>
          <p:cNvPr id="13" name="Group 12" descr="box with header Impacted Parties followed by a text example">
            <a:extLst>
              <a:ext uri="{FF2B5EF4-FFF2-40B4-BE49-F238E27FC236}">
                <a16:creationId xmlns:a16="http://schemas.microsoft.com/office/drawing/2014/main" id="{828D3FD5-1AD0-91CB-0CCD-24055EDED410}"/>
              </a:ext>
            </a:extLst>
          </p:cNvPr>
          <p:cNvGrpSpPr/>
          <p:nvPr/>
        </p:nvGrpSpPr>
        <p:grpSpPr>
          <a:xfrm>
            <a:off x="278766" y="2347316"/>
            <a:ext cx="3731457" cy="1207334"/>
            <a:chOff x="278766" y="2347316"/>
            <a:chExt cx="3731457" cy="1207334"/>
          </a:xfrm>
        </p:grpSpPr>
        <p:sp>
          <p:nvSpPr>
            <p:cNvPr id="51" name="Rectangle 50">
              <a:extLst>
                <a:ext uri="{FF2B5EF4-FFF2-40B4-BE49-F238E27FC236}">
                  <a16:creationId xmlns:a16="http://schemas.microsoft.com/office/drawing/2014/main" id="{0CE5B026-A52E-551B-4E2A-01FA5A14CD99}"/>
                </a:ext>
              </a:extLst>
            </p:cNvPr>
            <p:cNvSpPr>
              <a:spLocks/>
            </p:cNvSpPr>
            <p:nvPr/>
          </p:nvSpPr>
          <p:spPr>
            <a:xfrm>
              <a:off x="278774" y="2347316"/>
              <a:ext cx="3731449" cy="369333"/>
            </a:xfrm>
            <a:prstGeom prst="rect">
              <a:avLst/>
            </a:prstGeom>
            <a:solidFill>
              <a:srgbClr val="E5D8B9"/>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50" name="Rectangle: Top Corners Rounded 49">
              <a:extLst>
                <a:ext uri="{FF2B5EF4-FFF2-40B4-BE49-F238E27FC236}">
                  <a16:creationId xmlns:a16="http://schemas.microsoft.com/office/drawing/2014/main" id="{6C6100BE-F847-0B49-C506-F7EBD9F22F7C}"/>
                </a:ext>
              </a:extLst>
            </p:cNvPr>
            <p:cNvSpPr>
              <a:spLocks/>
            </p:cNvSpPr>
            <p:nvPr/>
          </p:nvSpPr>
          <p:spPr>
            <a:xfrm rot="10800000">
              <a:off x="278766" y="2726775"/>
              <a:ext cx="3731449" cy="827875"/>
            </a:xfrm>
            <a:prstGeom prst="round2SameRect">
              <a:avLst>
                <a:gd name="adj1" fmla="val 8000"/>
                <a:gd name="adj2" fmla="val 0"/>
              </a:avLst>
            </a:prstGeom>
            <a:ln>
              <a:solidFill>
                <a:srgbClr val="000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52" name="TextBox 51">
              <a:extLst>
                <a:ext uri="{FF2B5EF4-FFF2-40B4-BE49-F238E27FC236}">
                  <a16:creationId xmlns:a16="http://schemas.microsoft.com/office/drawing/2014/main" id="{EF45D59E-B69A-9144-643C-B90FA812CEB6}"/>
                </a:ext>
              </a:extLst>
            </p:cNvPr>
            <p:cNvSpPr txBox="1">
              <a:spLocks/>
            </p:cNvSpPr>
            <p:nvPr/>
          </p:nvSpPr>
          <p:spPr>
            <a:xfrm>
              <a:off x="278769" y="2378093"/>
              <a:ext cx="3731450" cy="307777"/>
            </a:xfrm>
            <a:prstGeom prst="rect">
              <a:avLst/>
            </a:prstGeom>
            <a:noFill/>
          </p:spPr>
          <p:txBody>
            <a:bodyPr wrap="square" rtlCol="0">
              <a:spAutoFit/>
            </a:bodyPr>
            <a:lstStyle/>
            <a:p>
              <a:pPr algn="ctr"/>
              <a:r>
                <a:rPr lang="en-US" sz="1400" dirty="0"/>
                <a:t>Impacted Parties</a:t>
              </a:r>
            </a:p>
          </p:txBody>
        </p:sp>
        <p:sp>
          <p:nvSpPr>
            <p:cNvPr id="53" name="TextBox 52">
              <a:extLst>
                <a:ext uri="{FF2B5EF4-FFF2-40B4-BE49-F238E27FC236}">
                  <a16:creationId xmlns:a16="http://schemas.microsoft.com/office/drawing/2014/main" id="{1A3360A6-6293-065E-7887-381CE3213B32}"/>
                </a:ext>
              </a:extLst>
            </p:cNvPr>
            <p:cNvSpPr txBox="1">
              <a:spLocks/>
            </p:cNvSpPr>
            <p:nvPr/>
          </p:nvSpPr>
          <p:spPr>
            <a:xfrm>
              <a:off x="278769" y="2723970"/>
              <a:ext cx="3731445" cy="261610"/>
            </a:xfrm>
            <a:prstGeom prst="rect">
              <a:avLst/>
            </a:prstGeom>
            <a:noFill/>
          </p:spPr>
          <p:txBody>
            <a:bodyPr wrap="square" rtlCol="0">
              <a:spAutoFit/>
            </a:bodyPr>
            <a:lstStyle/>
            <a:p>
              <a:r>
                <a:rPr lang="en-US" sz="1100" dirty="0"/>
                <a:t>Staff and faculty team under X department. </a:t>
              </a:r>
            </a:p>
          </p:txBody>
        </p:sp>
      </p:grpSp>
      <p:grpSp>
        <p:nvGrpSpPr>
          <p:cNvPr id="21" name="Group 20" descr="box with header Action Steps followed by a text example">
            <a:extLst>
              <a:ext uri="{FF2B5EF4-FFF2-40B4-BE49-F238E27FC236}">
                <a16:creationId xmlns:a16="http://schemas.microsoft.com/office/drawing/2014/main" id="{670997F2-ACA2-90B4-830D-A06A542BD6DC}"/>
              </a:ext>
            </a:extLst>
          </p:cNvPr>
          <p:cNvGrpSpPr/>
          <p:nvPr/>
        </p:nvGrpSpPr>
        <p:grpSpPr>
          <a:xfrm>
            <a:off x="278774" y="3688892"/>
            <a:ext cx="3731461" cy="3045281"/>
            <a:chOff x="278774" y="3688892"/>
            <a:chExt cx="3731461" cy="3045281"/>
          </a:xfrm>
        </p:grpSpPr>
        <p:sp>
          <p:nvSpPr>
            <p:cNvPr id="23" name="Rectangle 22">
              <a:extLst>
                <a:ext uri="{FF2B5EF4-FFF2-40B4-BE49-F238E27FC236}">
                  <a16:creationId xmlns:a16="http://schemas.microsoft.com/office/drawing/2014/main" id="{9E268E1A-469D-467F-424D-63640E2B05E2}"/>
                </a:ext>
              </a:extLst>
            </p:cNvPr>
            <p:cNvSpPr>
              <a:spLocks/>
            </p:cNvSpPr>
            <p:nvPr/>
          </p:nvSpPr>
          <p:spPr>
            <a:xfrm>
              <a:off x="278786" y="3688892"/>
              <a:ext cx="3731449" cy="386121"/>
            </a:xfrm>
            <a:prstGeom prst="rect">
              <a:avLst/>
            </a:prstGeom>
            <a:solidFill>
              <a:srgbClr val="E5D8B9"/>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22" name="Rectangle: Top Corners Rounded 21">
              <a:extLst>
                <a:ext uri="{FF2B5EF4-FFF2-40B4-BE49-F238E27FC236}">
                  <a16:creationId xmlns:a16="http://schemas.microsoft.com/office/drawing/2014/main" id="{724FB2E1-67EB-188D-ACCE-C4528B1836B1}"/>
                </a:ext>
              </a:extLst>
            </p:cNvPr>
            <p:cNvSpPr>
              <a:spLocks/>
            </p:cNvSpPr>
            <p:nvPr/>
          </p:nvSpPr>
          <p:spPr>
            <a:xfrm rot="10800000">
              <a:off x="278774" y="4085600"/>
              <a:ext cx="3731449" cy="2648573"/>
            </a:xfrm>
            <a:prstGeom prst="round2SameRect">
              <a:avLst>
                <a:gd name="adj1" fmla="val 8000"/>
                <a:gd name="adj2" fmla="val 0"/>
              </a:avLst>
            </a:prstGeom>
            <a:ln>
              <a:solidFill>
                <a:srgbClr val="000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24" name="TextBox 23">
              <a:extLst>
                <a:ext uri="{FF2B5EF4-FFF2-40B4-BE49-F238E27FC236}">
                  <a16:creationId xmlns:a16="http://schemas.microsoft.com/office/drawing/2014/main" id="{AE85FBA2-F9E4-6100-4852-EB39935FF241}"/>
                </a:ext>
              </a:extLst>
            </p:cNvPr>
            <p:cNvSpPr txBox="1">
              <a:spLocks/>
            </p:cNvSpPr>
            <p:nvPr/>
          </p:nvSpPr>
          <p:spPr>
            <a:xfrm>
              <a:off x="278781" y="3721068"/>
              <a:ext cx="3731450" cy="321767"/>
            </a:xfrm>
            <a:prstGeom prst="rect">
              <a:avLst/>
            </a:prstGeom>
            <a:noFill/>
          </p:spPr>
          <p:txBody>
            <a:bodyPr wrap="square" rtlCol="0">
              <a:spAutoFit/>
            </a:bodyPr>
            <a:lstStyle/>
            <a:p>
              <a:pPr algn="ctr"/>
              <a:r>
                <a:rPr lang="en-US" sz="1400" dirty="0"/>
                <a:t>Action Steps</a:t>
              </a:r>
            </a:p>
          </p:txBody>
        </p:sp>
        <p:sp>
          <p:nvSpPr>
            <p:cNvPr id="25" name="TextBox 24">
              <a:extLst>
                <a:ext uri="{FF2B5EF4-FFF2-40B4-BE49-F238E27FC236}">
                  <a16:creationId xmlns:a16="http://schemas.microsoft.com/office/drawing/2014/main" id="{45C60E1E-1610-8891-738A-D6E61212614A}"/>
                </a:ext>
              </a:extLst>
            </p:cNvPr>
            <p:cNvSpPr txBox="1">
              <a:spLocks/>
            </p:cNvSpPr>
            <p:nvPr/>
          </p:nvSpPr>
          <p:spPr>
            <a:xfrm>
              <a:off x="278781" y="4082667"/>
              <a:ext cx="3731449" cy="2611674"/>
            </a:xfrm>
            <a:prstGeom prst="rect">
              <a:avLst/>
            </a:prstGeom>
            <a:noFill/>
          </p:spPr>
          <p:txBody>
            <a:bodyPr wrap="square" rtlCol="0">
              <a:spAutoFit/>
            </a:bodyPr>
            <a:lstStyle/>
            <a:p>
              <a:pPr marL="228600" indent="-228600">
                <a:spcBef>
                  <a:spcPts val="200"/>
                </a:spcBef>
                <a:spcAft>
                  <a:spcPts val="200"/>
                </a:spcAft>
                <a:buFont typeface="+mj-lt"/>
                <a:buAutoNum type="arabicPeriod"/>
              </a:pPr>
              <a:r>
                <a:rPr lang="en-US" sz="1100" b="1" dirty="0"/>
                <a:t>Listen to Staff and Faculty:</a:t>
              </a:r>
              <a:r>
                <a:rPr lang="en-US" sz="1100" dirty="0"/>
                <a:t> Conduct listening sessions within one month to identify perceived communication barriers.</a:t>
              </a:r>
            </a:p>
            <a:p>
              <a:pPr marL="228600" indent="-228600">
                <a:spcBef>
                  <a:spcPts val="200"/>
                </a:spcBef>
                <a:spcAft>
                  <a:spcPts val="200"/>
                </a:spcAft>
                <a:buFont typeface="+mj-lt"/>
                <a:buAutoNum type="arabicPeriod"/>
              </a:pPr>
              <a:r>
                <a:rPr lang="en-US" sz="1100" b="1" dirty="0"/>
                <a:t>Research Best Practices:</a:t>
              </a:r>
              <a:r>
                <a:rPr lang="en-US" sz="1100" dirty="0"/>
                <a:t> Consult with colleagues from other departments within two months to learn how they've built trust between staff and faculty.</a:t>
              </a:r>
              <a:endParaRPr lang="en-US" sz="1100" b="1" dirty="0"/>
            </a:p>
            <a:p>
              <a:pPr marL="228600" indent="-228600">
                <a:spcBef>
                  <a:spcPts val="200"/>
                </a:spcBef>
                <a:spcAft>
                  <a:spcPts val="200"/>
                </a:spcAft>
                <a:buFont typeface="+mj-lt"/>
                <a:buAutoNum type="arabicPeriod"/>
              </a:pPr>
              <a:r>
                <a:rPr lang="en-US" sz="1100" b="1" dirty="0"/>
                <a:t>Regular Meetings: </a:t>
              </a:r>
              <a:r>
                <a:rPr lang="en-US" sz="1100" dirty="0"/>
                <a:t>Initiate bi-weekly staff and faculty meetings within one month.</a:t>
              </a:r>
            </a:p>
            <a:p>
              <a:pPr marL="228600" indent="-228600">
                <a:spcBef>
                  <a:spcPts val="200"/>
                </a:spcBef>
                <a:spcAft>
                  <a:spcPts val="200"/>
                </a:spcAft>
                <a:buFont typeface="+mj-lt"/>
                <a:buAutoNum type="arabicPeriod"/>
              </a:pPr>
              <a:r>
                <a:rPr lang="en-US" sz="1100" b="1" dirty="0"/>
                <a:t>Communication Tools: </a:t>
              </a:r>
              <a:r>
                <a:rPr lang="en-US" sz="1100" dirty="0"/>
                <a:t>Implement and train on new communication tools within three months.</a:t>
              </a:r>
            </a:p>
            <a:p>
              <a:pPr marL="228600" indent="-228600">
                <a:spcBef>
                  <a:spcPts val="200"/>
                </a:spcBef>
                <a:spcAft>
                  <a:spcPts val="200"/>
                </a:spcAft>
                <a:buFont typeface="+mj-lt"/>
                <a:buAutoNum type="arabicPeriod"/>
              </a:pPr>
              <a:r>
                <a:rPr lang="en-US" sz="1100" b="1" dirty="0"/>
                <a:t>Feedback Mechanism: </a:t>
              </a:r>
              <a:r>
                <a:rPr lang="en-US" sz="1100" dirty="0"/>
                <a:t>Establish a feedback system within two months to evaluate collaboration efforts.</a:t>
              </a:r>
              <a:endParaRPr lang="en-US" sz="1200" dirty="0"/>
            </a:p>
          </p:txBody>
        </p:sp>
      </p:grpSp>
      <p:sp>
        <p:nvSpPr>
          <p:cNvPr id="10" name="Rectangle: Rounded Corners 9">
            <a:extLst>
              <a:ext uri="{FF2B5EF4-FFF2-40B4-BE49-F238E27FC236}">
                <a16:creationId xmlns:a16="http://schemas.microsoft.com/office/drawing/2014/main" id="{BD46FBCE-716F-400C-61A9-457C852BCC3A}"/>
              </a:ext>
              <a:ext uri="{C183D7F6-B498-43B3-948B-1728B52AA6E4}">
                <adec:decorative xmlns:adec="http://schemas.microsoft.com/office/drawing/2017/decorative" val="1"/>
              </a:ext>
            </a:extLst>
          </p:cNvPr>
          <p:cNvSpPr>
            <a:spLocks/>
          </p:cNvSpPr>
          <p:nvPr/>
        </p:nvSpPr>
        <p:spPr>
          <a:xfrm>
            <a:off x="4230271" y="2345972"/>
            <a:ext cx="7682944" cy="4388202"/>
          </a:xfrm>
          <a:prstGeom prst="roundRect">
            <a:avLst>
              <a:gd name="adj" fmla="val 3896"/>
            </a:avLst>
          </a:prstGeom>
          <a:solidFill>
            <a:srgbClr val="CFB87B"/>
          </a:solidFill>
          <a:ln>
            <a:solidFill>
              <a:srgbClr val="CFB8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D66C3FA1-FADD-75F3-72E8-A24DD35A51DE}"/>
              </a:ext>
            </a:extLst>
          </p:cNvPr>
          <p:cNvSpPr txBox="1"/>
          <p:nvPr/>
        </p:nvSpPr>
        <p:spPr>
          <a:xfrm>
            <a:off x="4376366" y="2378046"/>
            <a:ext cx="7170708" cy="369332"/>
          </a:xfrm>
          <a:prstGeom prst="rect">
            <a:avLst/>
          </a:prstGeom>
          <a:noFill/>
        </p:spPr>
        <p:txBody>
          <a:bodyPr wrap="square" rtlCol="0">
            <a:spAutoFit/>
          </a:bodyPr>
          <a:lstStyle/>
          <a:p>
            <a:r>
              <a:rPr lang="en-US" b="1" dirty="0"/>
              <a:t>Results</a:t>
            </a:r>
          </a:p>
        </p:txBody>
      </p:sp>
      <p:grpSp>
        <p:nvGrpSpPr>
          <p:cNvPr id="38" name="Group 37" descr="box with header Stakeholders followed by a text example">
            <a:extLst>
              <a:ext uri="{FF2B5EF4-FFF2-40B4-BE49-F238E27FC236}">
                <a16:creationId xmlns:a16="http://schemas.microsoft.com/office/drawing/2014/main" id="{7AA272EF-F14C-A6A9-5A0C-FEAECBCAD65E}"/>
              </a:ext>
            </a:extLst>
          </p:cNvPr>
          <p:cNvGrpSpPr/>
          <p:nvPr/>
        </p:nvGrpSpPr>
        <p:grpSpPr>
          <a:xfrm>
            <a:off x="4376366" y="2825175"/>
            <a:ext cx="2249616" cy="1754251"/>
            <a:chOff x="4376366" y="2825175"/>
            <a:chExt cx="2249616" cy="1754251"/>
          </a:xfrm>
        </p:grpSpPr>
        <p:sp>
          <p:nvSpPr>
            <p:cNvPr id="6" name="Rectangle 5">
              <a:extLst>
                <a:ext uri="{FF2B5EF4-FFF2-40B4-BE49-F238E27FC236}">
                  <a16:creationId xmlns:a16="http://schemas.microsoft.com/office/drawing/2014/main" id="{ED8F158E-179F-1AAA-294A-F4C75E61A3E6}"/>
                </a:ext>
              </a:extLst>
            </p:cNvPr>
            <p:cNvSpPr>
              <a:spLocks/>
            </p:cNvSpPr>
            <p:nvPr/>
          </p:nvSpPr>
          <p:spPr>
            <a:xfrm>
              <a:off x="4376371" y="2825175"/>
              <a:ext cx="2249611" cy="383789"/>
            </a:xfrm>
            <a:prstGeom prst="rect">
              <a:avLst/>
            </a:prstGeom>
            <a:solidFill>
              <a:srgbClr val="E5D8B9"/>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en-US" sz="1400" dirty="0">
                  <a:solidFill>
                    <a:schemeClr val="tx1"/>
                  </a:solidFill>
                </a:rPr>
                <a:t>Stakeholders</a:t>
              </a:r>
            </a:p>
          </p:txBody>
        </p:sp>
        <p:sp>
          <p:nvSpPr>
            <p:cNvPr id="5" name="Rectangle: Top Corners Rounded 4">
              <a:extLst>
                <a:ext uri="{FF2B5EF4-FFF2-40B4-BE49-F238E27FC236}">
                  <a16:creationId xmlns:a16="http://schemas.microsoft.com/office/drawing/2014/main" id="{00588A4A-BB1F-0C25-8C5F-B99E433773A1}"/>
                </a:ext>
              </a:extLst>
            </p:cNvPr>
            <p:cNvSpPr>
              <a:spLocks/>
            </p:cNvSpPr>
            <p:nvPr/>
          </p:nvSpPr>
          <p:spPr>
            <a:xfrm rot="10800000">
              <a:off x="4376366" y="3219485"/>
              <a:ext cx="2249611" cy="1359941"/>
            </a:xfrm>
            <a:prstGeom prst="round2SameRect">
              <a:avLst>
                <a:gd name="adj1" fmla="val 8000"/>
                <a:gd name="adj2" fmla="val 0"/>
              </a:avLst>
            </a:prstGeom>
            <a:ln>
              <a:solidFill>
                <a:srgbClr val="000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4" name="TextBox 13">
              <a:extLst>
                <a:ext uri="{FF2B5EF4-FFF2-40B4-BE49-F238E27FC236}">
                  <a16:creationId xmlns:a16="http://schemas.microsoft.com/office/drawing/2014/main" id="{7740AF75-F346-7AC5-9E91-BC16DCF80798}"/>
                </a:ext>
              </a:extLst>
            </p:cNvPr>
            <p:cNvSpPr txBox="1">
              <a:spLocks/>
            </p:cNvSpPr>
            <p:nvPr/>
          </p:nvSpPr>
          <p:spPr>
            <a:xfrm>
              <a:off x="4376366" y="3216572"/>
              <a:ext cx="2249613" cy="1107996"/>
            </a:xfrm>
            <a:prstGeom prst="rect">
              <a:avLst/>
            </a:prstGeom>
            <a:noFill/>
          </p:spPr>
          <p:txBody>
            <a:bodyPr wrap="square" rtlCol="0">
              <a:spAutoFit/>
            </a:bodyPr>
            <a:lstStyle/>
            <a:p>
              <a:pPr marL="171450" indent="-171450">
                <a:buFont typeface="Arial" panose="020B0604020202020204" pitchFamily="34" charset="0"/>
                <a:buChar char="•"/>
              </a:pPr>
              <a:r>
                <a:rPr lang="en-US" sz="1100" dirty="0"/>
                <a:t>Staff </a:t>
              </a:r>
            </a:p>
            <a:p>
              <a:pPr marL="171450" indent="-171450">
                <a:buFont typeface="Arial" panose="020B0604020202020204" pitchFamily="34" charset="0"/>
                <a:buChar char="•"/>
              </a:pPr>
              <a:r>
                <a:rPr lang="en-US" sz="1100" dirty="0"/>
                <a:t>Faculty</a:t>
              </a:r>
            </a:p>
            <a:p>
              <a:pPr marL="171450" indent="-171450">
                <a:buFont typeface="Arial" panose="020B0604020202020204" pitchFamily="34" charset="0"/>
                <a:buChar char="•"/>
              </a:pPr>
              <a:r>
                <a:rPr lang="en-US" sz="1100" dirty="0"/>
                <a:t>Department leadership team</a:t>
              </a:r>
            </a:p>
            <a:p>
              <a:pPr marL="171450" indent="-171450">
                <a:buFont typeface="Arial" panose="020B0604020202020204" pitchFamily="34" charset="0"/>
                <a:buChar char="•"/>
              </a:pPr>
              <a:r>
                <a:rPr lang="en-US" sz="1100" dirty="0"/>
                <a:t>Human Resources – Learning and Development</a:t>
              </a:r>
            </a:p>
            <a:p>
              <a:pPr marL="171450" indent="-171450">
                <a:buFont typeface="Arial" panose="020B0604020202020204" pitchFamily="34" charset="0"/>
                <a:buChar char="•"/>
              </a:pPr>
              <a:r>
                <a:rPr lang="en-US" sz="1100" dirty="0"/>
                <a:t>Students (indirectly)</a:t>
              </a:r>
            </a:p>
          </p:txBody>
        </p:sp>
      </p:grpSp>
      <p:grpSp>
        <p:nvGrpSpPr>
          <p:cNvPr id="40" name="Group 39" descr="box with header Challenges followed by a text example">
            <a:extLst>
              <a:ext uri="{FF2B5EF4-FFF2-40B4-BE49-F238E27FC236}">
                <a16:creationId xmlns:a16="http://schemas.microsoft.com/office/drawing/2014/main" id="{07F249EB-E92F-57F8-F6EA-4BDC1BCD8D5C}"/>
              </a:ext>
            </a:extLst>
          </p:cNvPr>
          <p:cNvGrpSpPr/>
          <p:nvPr/>
        </p:nvGrpSpPr>
        <p:grpSpPr>
          <a:xfrm>
            <a:off x="4376364" y="4713471"/>
            <a:ext cx="2249613" cy="1850196"/>
            <a:chOff x="4376364" y="4713471"/>
            <a:chExt cx="2249613" cy="1850196"/>
          </a:xfrm>
        </p:grpSpPr>
        <p:sp>
          <p:nvSpPr>
            <p:cNvPr id="19" name="Rectangle 18">
              <a:extLst>
                <a:ext uri="{FF2B5EF4-FFF2-40B4-BE49-F238E27FC236}">
                  <a16:creationId xmlns:a16="http://schemas.microsoft.com/office/drawing/2014/main" id="{2C8E92DB-6871-9065-AFEE-2726F783207F}"/>
                </a:ext>
              </a:extLst>
            </p:cNvPr>
            <p:cNvSpPr>
              <a:spLocks/>
            </p:cNvSpPr>
            <p:nvPr/>
          </p:nvSpPr>
          <p:spPr>
            <a:xfrm>
              <a:off x="4376370" y="4713471"/>
              <a:ext cx="2249607" cy="371047"/>
            </a:xfrm>
            <a:prstGeom prst="rect">
              <a:avLst/>
            </a:prstGeom>
            <a:solidFill>
              <a:srgbClr val="E5D8B9"/>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en-US" sz="1400" dirty="0">
                  <a:solidFill>
                    <a:schemeClr val="tx1"/>
                  </a:solidFill>
                </a:rPr>
                <a:t>Challenges</a:t>
              </a:r>
            </a:p>
          </p:txBody>
        </p:sp>
        <p:sp>
          <p:nvSpPr>
            <p:cNvPr id="17" name="Rectangle: Top Corners Rounded 16">
              <a:extLst>
                <a:ext uri="{FF2B5EF4-FFF2-40B4-BE49-F238E27FC236}">
                  <a16:creationId xmlns:a16="http://schemas.microsoft.com/office/drawing/2014/main" id="{80AB023A-6F87-581C-C95F-5558233F0FC2}"/>
                </a:ext>
              </a:extLst>
            </p:cNvPr>
            <p:cNvSpPr>
              <a:spLocks/>
            </p:cNvSpPr>
            <p:nvPr/>
          </p:nvSpPr>
          <p:spPr>
            <a:xfrm rot="10800000">
              <a:off x="4376364" y="5084518"/>
              <a:ext cx="2249607" cy="1479149"/>
            </a:xfrm>
            <a:prstGeom prst="round2SameRect">
              <a:avLst>
                <a:gd name="adj1" fmla="val 8000"/>
                <a:gd name="adj2" fmla="val 0"/>
              </a:avLst>
            </a:prstGeom>
            <a:ln>
              <a:solidFill>
                <a:srgbClr val="000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34" name="TextBox 33">
              <a:extLst>
                <a:ext uri="{FF2B5EF4-FFF2-40B4-BE49-F238E27FC236}">
                  <a16:creationId xmlns:a16="http://schemas.microsoft.com/office/drawing/2014/main" id="{8B024E1F-2982-6C9B-B895-16A67530321A}"/>
                </a:ext>
              </a:extLst>
            </p:cNvPr>
            <p:cNvSpPr txBox="1">
              <a:spLocks/>
            </p:cNvSpPr>
            <p:nvPr/>
          </p:nvSpPr>
          <p:spPr>
            <a:xfrm>
              <a:off x="4376365" y="5126274"/>
              <a:ext cx="2249609" cy="1277273"/>
            </a:xfrm>
            <a:prstGeom prst="rect">
              <a:avLst/>
            </a:prstGeom>
            <a:noFill/>
          </p:spPr>
          <p:txBody>
            <a:bodyPr wrap="square" rtlCol="0">
              <a:spAutoFit/>
            </a:bodyPr>
            <a:lstStyle/>
            <a:p>
              <a:pPr marL="171450" indent="-171450">
                <a:buFont typeface="Arial" panose="020B0604020202020204" pitchFamily="34" charset="0"/>
                <a:buChar char="•"/>
              </a:pPr>
              <a:r>
                <a:rPr lang="en-US" sz="1100" dirty="0"/>
                <a:t>Resistance from staff and faculty members</a:t>
              </a:r>
            </a:p>
            <a:p>
              <a:pPr marL="171450" indent="-171450">
                <a:buFont typeface="Arial" panose="020B0604020202020204" pitchFamily="34" charset="0"/>
                <a:buChar char="•"/>
              </a:pPr>
              <a:r>
                <a:rPr lang="en-US" sz="1100" dirty="0"/>
                <a:t>Schedule difficulties – hard to schedule meetings with all stakeholders</a:t>
              </a:r>
            </a:p>
            <a:p>
              <a:pPr marL="171450" indent="-171450">
                <a:buFont typeface="Arial" panose="020B0604020202020204" pitchFamily="34" charset="0"/>
                <a:buChar char="•"/>
              </a:pPr>
              <a:r>
                <a:rPr lang="en-US" sz="1100" dirty="0"/>
                <a:t>Time constraints – other projects took priority at times</a:t>
              </a:r>
            </a:p>
          </p:txBody>
        </p:sp>
      </p:grpSp>
      <p:grpSp>
        <p:nvGrpSpPr>
          <p:cNvPr id="41" name="Group 40" descr="box with header Actions Taken and Key Learnings followed by a text example">
            <a:extLst>
              <a:ext uri="{FF2B5EF4-FFF2-40B4-BE49-F238E27FC236}">
                <a16:creationId xmlns:a16="http://schemas.microsoft.com/office/drawing/2014/main" id="{59DDE6A0-1E73-71F7-5FC1-E096199A4049}"/>
              </a:ext>
            </a:extLst>
          </p:cNvPr>
          <p:cNvGrpSpPr/>
          <p:nvPr/>
        </p:nvGrpSpPr>
        <p:grpSpPr>
          <a:xfrm>
            <a:off x="6782624" y="2825174"/>
            <a:ext cx="4973947" cy="3738488"/>
            <a:chOff x="6782624" y="2825174"/>
            <a:chExt cx="4973947" cy="3738488"/>
          </a:xfrm>
        </p:grpSpPr>
        <p:sp>
          <p:nvSpPr>
            <p:cNvPr id="37" name="Rectangle 36">
              <a:extLst>
                <a:ext uri="{FF2B5EF4-FFF2-40B4-BE49-F238E27FC236}">
                  <a16:creationId xmlns:a16="http://schemas.microsoft.com/office/drawing/2014/main" id="{1C5B6EAC-75DA-609D-4402-90C739BC6E7B}"/>
                </a:ext>
              </a:extLst>
            </p:cNvPr>
            <p:cNvSpPr>
              <a:spLocks/>
            </p:cNvSpPr>
            <p:nvPr/>
          </p:nvSpPr>
          <p:spPr>
            <a:xfrm>
              <a:off x="6782648" y="2825174"/>
              <a:ext cx="4973923" cy="383789"/>
            </a:xfrm>
            <a:prstGeom prst="rect">
              <a:avLst/>
            </a:prstGeom>
            <a:solidFill>
              <a:srgbClr val="E5D8B9"/>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en-US" sz="1400" dirty="0">
                  <a:solidFill>
                    <a:schemeClr val="tx1"/>
                  </a:solidFill>
                </a:rPr>
                <a:t>Actions Taken &amp; Key Learnings</a:t>
              </a:r>
            </a:p>
          </p:txBody>
        </p:sp>
        <p:sp>
          <p:nvSpPr>
            <p:cNvPr id="36" name="Rectangle: Top Corners Rounded 35">
              <a:extLst>
                <a:ext uri="{FF2B5EF4-FFF2-40B4-BE49-F238E27FC236}">
                  <a16:creationId xmlns:a16="http://schemas.microsoft.com/office/drawing/2014/main" id="{1A8D87A2-8851-F9E9-E7BF-B5AB029D55C6}"/>
                </a:ext>
              </a:extLst>
            </p:cNvPr>
            <p:cNvSpPr>
              <a:spLocks/>
            </p:cNvSpPr>
            <p:nvPr/>
          </p:nvSpPr>
          <p:spPr>
            <a:xfrm rot="10800000">
              <a:off x="6782635" y="3196596"/>
              <a:ext cx="4973923" cy="3367066"/>
            </a:xfrm>
            <a:prstGeom prst="round2SameRect">
              <a:avLst>
                <a:gd name="adj1" fmla="val 8000"/>
                <a:gd name="adj2" fmla="val 0"/>
              </a:avLst>
            </a:prstGeom>
            <a:ln>
              <a:solidFill>
                <a:srgbClr val="000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39" name="TextBox 38">
              <a:extLst>
                <a:ext uri="{FF2B5EF4-FFF2-40B4-BE49-F238E27FC236}">
                  <a16:creationId xmlns:a16="http://schemas.microsoft.com/office/drawing/2014/main" id="{036CF119-BCED-01E5-6F11-69BE1EB3481D}"/>
                </a:ext>
              </a:extLst>
            </p:cNvPr>
            <p:cNvSpPr txBox="1">
              <a:spLocks/>
            </p:cNvSpPr>
            <p:nvPr/>
          </p:nvSpPr>
          <p:spPr>
            <a:xfrm>
              <a:off x="6782624" y="3226580"/>
              <a:ext cx="4973922" cy="3139320"/>
            </a:xfrm>
            <a:prstGeom prst="rect">
              <a:avLst/>
            </a:prstGeom>
            <a:noFill/>
          </p:spPr>
          <p:txBody>
            <a:bodyPr wrap="square" rtlCol="0">
              <a:spAutoFit/>
            </a:bodyPr>
            <a:lstStyle/>
            <a:p>
              <a:r>
                <a:rPr lang="en-US" sz="1100" b="1" dirty="0"/>
                <a:t>Actions Completed</a:t>
              </a:r>
            </a:p>
            <a:p>
              <a:pPr marL="171450" indent="-171450">
                <a:buFont typeface="Arial" panose="020B0604020202020204" pitchFamily="34" charset="0"/>
                <a:buChar char="•"/>
              </a:pPr>
              <a:r>
                <a:rPr lang="en-US" sz="1100" dirty="0"/>
                <a:t>Conducted listening sessions to gather insights from staff and faculty.</a:t>
              </a:r>
            </a:p>
            <a:p>
              <a:pPr marL="171450" indent="-171450">
                <a:buFont typeface="Arial" panose="020B0604020202020204" pitchFamily="34" charset="0"/>
                <a:buChar char="•"/>
              </a:pPr>
              <a:r>
                <a:rPr lang="en-US" sz="1100" dirty="0"/>
                <a:t>Held bi-weekly meetings to improve communication and collaboration.</a:t>
              </a:r>
            </a:p>
            <a:p>
              <a:pPr marL="171450" indent="-171450">
                <a:buFont typeface="Arial" panose="020B0604020202020204" pitchFamily="34" charset="0"/>
                <a:buChar char="•"/>
              </a:pPr>
              <a:r>
                <a:rPr lang="en-US" sz="1100" dirty="0"/>
                <a:t>Implemented new communication tools and provided training.</a:t>
              </a:r>
            </a:p>
            <a:p>
              <a:pPr marL="171450" indent="-171450">
                <a:buFont typeface="Arial" panose="020B0604020202020204" pitchFamily="34" charset="0"/>
                <a:buChar char="•"/>
              </a:pPr>
              <a:r>
                <a:rPr lang="en-US" sz="1100" dirty="0"/>
                <a:t>Formed cross-functional teams for specific projects.</a:t>
              </a:r>
            </a:p>
            <a:p>
              <a:pPr marL="171450" indent="-171450">
                <a:buFont typeface="Arial" panose="020B0604020202020204" pitchFamily="34" charset="0"/>
                <a:buChar char="•"/>
              </a:pPr>
              <a:endParaRPr lang="en-US" sz="1100" dirty="0"/>
            </a:p>
            <a:p>
              <a:r>
                <a:rPr lang="en-US" sz="1100" b="1" dirty="0"/>
                <a:t>Key Learnings</a:t>
              </a:r>
            </a:p>
            <a:p>
              <a:r>
                <a:rPr lang="en-US" sz="1100" dirty="0"/>
                <a:t>Leading this project taught me the importance of involving all stakeholders early in the process, as it helped me understand the diverse perspectives and needs of both staff and faculty. Flexibility was crucial in navigating resistance to change and time constraints; being open to feedback allowed us to continuously improve our collaboration framework. I also realized that ongoing communication was vital for building trust and engagement among team members, as regular updates helped us stay aligned and motivated. If I could start the project over, I would spend more time on initial training and support for new tools to ease the transition and actively schedule one-on-one meetings to address individual concerns and build stronger relationships from the outset.</a:t>
              </a:r>
            </a:p>
          </p:txBody>
        </p:sp>
      </p:grpSp>
    </p:spTree>
    <p:custDataLst>
      <p:tags r:id="rId1"/>
    </p:custDataLst>
    <p:extLst>
      <p:ext uri="{BB962C8B-B14F-4D97-AF65-F5344CB8AC3E}">
        <p14:creationId xmlns:p14="http://schemas.microsoft.com/office/powerpoint/2010/main" val="19133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47">
            <a:extLst>
              <a:ext uri="{FF2B5EF4-FFF2-40B4-BE49-F238E27FC236}">
                <a16:creationId xmlns:a16="http://schemas.microsoft.com/office/drawing/2014/main" id="{A79311D0-4394-7D4E-77B8-6B84ED3C16C2}"/>
              </a:ext>
            </a:extLst>
          </p:cNvPr>
          <p:cNvSpPr>
            <a:spLocks noGrp="1"/>
          </p:cNvSpPr>
          <p:nvPr>
            <p:ph type="title" idx="4294967295"/>
          </p:nvPr>
        </p:nvSpPr>
        <p:spPr>
          <a:xfrm>
            <a:off x="838200" y="-901874"/>
            <a:ext cx="10515600" cy="901874"/>
          </a:xfrm>
        </p:spPr>
        <p:txBody>
          <a:bodyPr vert="horz" lIns="91440" tIns="45720" rIns="91440" bIns="45720" rtlCol="0" anchor="b">
            <a:normAutofit/>
          </a:bodyPr>
          <a:lstStyle/>
          <a:p>
            <a:r>
              <a:rPr lang="en-US" dirty="0"/>
              <a:t>Manager Certification Capstone Template</a:t>
            </a:r>
          </a:p>
        </p:txBody>
      </p:sp>
      <p:sp>
        <p:nvSpPr>
          <p:cNvPr id="9" name="Title 3">
            <a:extLst>
              <a:ext uri="{FF2B5EF4-FFF2-40B4-BE49-F238E27FC236}">
                <a16:creationId xmlns:a16="http://schemas.microsoft.com/office/drawing/2014/main" id="{563253C5-F903-9334-FC62-B666A8FE10B3}"/>
              </a:ext>
            </a:extLst>
          </p:cNvPr>
          <p:cNvSpPr txBox="1">
            <a:spLocks/>
          </p:cNvSpPr>
          <p:nvPr/>
        </p:nvSpPr>
        <p:spPr>
          <a:xfrm>
            <a:off x="152400" y="123826"/>
            <a:ext cx="10515600" cy="523874"/>
          </a:xfrm>
          <a:prstGeom prst="rect">
            <a:avLst/>
          </a:prstGeom>
        </p:spPr>
        <p:txBody>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en-US" sz="2800" dirty="0"/>
              <a:t>First Last Name | Manager Certification Capstone</a:t>
            </a:r>
          </a:p>
        </p:txBody>
      </p:sp>
      <p:sp>
        <p:nvSpPr>
          <p:cNvPr id="20" name="TextBox 19">
            <a:extLst>
              <a:ext uri="{FF2B5EF4-FFF2-40B4-BE49-F238E27FC236}">
                <a16:creationId xmlns:a16="http://schemas.microsoft.com/office/drawing/2014/main" id="{8A0357E5-11E7-D08A-714F-78467D83EE1F}"/>
              </a:ext>
            </a:extLst>
          </p:cNvPr>
          <p:cNvSpPr txBox="1"/>
          <p:nvPr/>
        </p:nvSpPr>
        <p:spPr>
          <a:xfrm>
            <a:off x="152400" y="515364"/>
            <a:ext cx="4467224" cy="307777"/>
          </a:xfrm>
          <a:prstGeom prst="rect">
            <a:avLst/>
          </a:prstGeom>
          <a:noFill/>
        </p:spPr>
        <p:txBody>
          <a:bodyPr wrap="square" rtlCol="0">
            <a:spAutoFit/>
          </a:bodyPr>
          <a:lstStyle/>
          <a:p>
            <a:r>
              <a:rPr lang="en-US" sz="1400" i="1" dirty="0"/>
              <a:t>Job Title, Department | Campus</a:t>
            </a:r>
          </a:p>
        </p:txBody>
      </p:sp>
      <p:sp>
        <p:nvSpPr>
          <p:cNvPr id="8" name="Title 3">
            <a:extLst>
              <a:ext uri="{FF2B5EF4-FFF2-40B4-BE49-F238E27FC236}">
                <a16:creationId xmlns:a16="http://schemas.microsoft.com/office/drawing/2014/main" id="{A3F388E4-1535-B76B-8482-5EF1F8810264}"/>
              </a:ext>
            </a:extLst>
          </p:cNvPr>
          <p:cNvSpPr txBox="1">
            <a:spLocks/>
          </p:cNvSpPr>
          <p:nvPr/>
        </p:nvSpPr>
        <p:spPr>
          <a:xfrm>
            <a:off x="9797983" y="580994"/>
            <a:ext cx="1194321" cy="331175"/>
          </a:xfrm>
          <a:prstGeom prst="rect">
            <a:avLst/>
          </a:prstGeom>
        </p:spPr>
        <p:txBody>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en-US" sz="1800" dirty="0">
                <a:solidFill>
                  <a:srgbClr val="FF0000"/>
                </a:solidFill>
              </a:rPr>
              <a:t>Template</a:t>
            </a:r>
          </a:p>
        </p:txBody>
      </p:sp>
      <p:pic>
        <p:nvPicPr>
          <p:cNvPr id="13" name="Picture 12">
            <a:extLst>
              <a:ext uri="{FF2B5EF4-FFF2-40B4-BE49-F238E27FC236}">
                <a16:creationId xmlns:a16="http://schemas.microsoft.com/office/drawing/2014/main" id="{A07905CF-C521-7C73-3200-42771A80975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92304" y="32434"/>
            <a:ext cx="920911" cy="920911"/>
          </a:xfrm>
          <a:prstGeom prst="rect">
            <a:avLst/>
          </a:prstGeom>
        </p:spPr>
      </p:pic>
      <p:grpSp>
        <p:nvGrpSpPr>
          <p:cNvPr id="2" name="Group 1" descr="box with header Problem Statement followed by text instructions">
            <a:extLst>
              <a:ext uri="{FF2B5EF4-FFF2-40B4-BE49-F238E27FC236}">
                <a16:creationId xmlns:a16="http://schemas.microsoft.com/office/drawing/2014/main" id="{0E6A2814-BEAB-EC52-C52C-1F8E59A6B98B}"/>
              </a:ext>
            </a:extLst>
          </p:cNvPr>
          <p:cNvGrpSpPr/>
          <p:nvPr/>
        </p:nvGrpSpPr>
        <p:grpSpPr>
          <a:xfrm>
            <a:off x="278777" y="988525"/>
            <a:ext cx="3731457" cy="1207334"/>
            <a:chOff x="278777" y="988525"/>
            <a:chExt cx="3731457" cy="1207334"/>
          </a:xfrm>
        </p:grpSpPr>
        <p:sp>
          <p:nvSpPr>
            <p:cNvPr id="16" name="Rectangle 15">
              <a:extLst>
                <a:ext uri="{FF2B5EF4-FFF2-40B4-BE49-F238E27FC236}">
                  <a16:creationId xmlns:a16="http://schemas.microsoft.com/office/drawing/2014/main" id="{DF1D4372-A9D8-8228-FE9A-3E68F6BC8900}"/>
                </a:ext>
              </a:extLst>
            </p:cNvPr>
            <p:cNvSpPr>
              <a:spLocks/>
            </p:cNvSpPr>
            <p:nvPr/>
          </p:nvSpPr>
          <p:spPr>
            <a:xfrm>
              <a:off x="278785" y="988525"/>
              <a:ext cx="3731449" cy="369333"/>
            </a:xfrm>
            <a:prstGeom prst="rect">
              <a:avLst/>
            </a:prstGeom>
            <a:solidFill>
              <a:srgbClr val="E5D8B9"/>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11" name="TextBox 10">
              <a:extLst>
                <a:ext uri="{FF2B5EF4-FFF2-40B4-BE49-F238E27FC236}">
                  <a16:creationId xmlns:a16="http://schemas.microsoft.com/office/drawing/2014/main" id="{00A5657E-22C8-CA10-DE5C-C818E11FC93D}"/>
                </a:ext>
              </a:extLst>
            </p:cNvPr>
            <p:cNvSpPr txBox="1">
              <a:spLocks/>
            </p:cNvSpPr>
            <p:nvPr/>
          </p:nvSpPr>
          <p:spPr>
            <a:xfrm>
              <a:off x="278780" y="1019302"/>
              <a:ext cx="3731450" cy="307777"/>
            </a:xfrm>
            <a:prstGeom prst="rect">
              <a:avLst/>
            </a:prstGeom>
            <a:noFill/>
          </p:spPr>
          <p:txBody>
            <a:bodyPr wrap="square" rtlCol="0">
              <a:spAutoFit/>
            </a:bodyPr>
            <a:lstStyle/>
            <a:p>
              <a:pPr algn="ctr"/>
              <a:r>
                <a:rPr lang="en-US" sz="1400" dirty="0"/>
                <a:t>Problem Statement</a:t>
              </a:r>
            </a:p>
          </p:txBody>
        </p:sp>
        <p:sp>
          <p:nvSpPr>
            <p:cNvPr id="18" name="Rectangle: Top Corners Rounded 17">
              <a:extLst>
                <a:ext uri="{FF2B5EF4-FFF2-40B4-BE49-F238E27FC236}">
                  <a16:creationId xmlns:a16="http://schemas.microsoft.com/office/drawing/2014/main" id="{FEDD1C6C-E771-8CA2-8948-E07B53799D56}"/>
                </a:ext>
              </a:extLst>
            </p:cNvPr>
            <p:cNvSpPr>
              <a:spLocks/>
            </p:cNvSpPr>
            <p:nvPr/>
          </p:nvSpPr>
          <p:spPr>
            <a:xfrm rot="10800000">
              <a:off x="278777" y="1367984"/>
              <a:ext cx="3731449" cy="827875"/>
            </a:xfrm>
            <a:prstGeom prst="round2SameRect">
              <a:avLst>
                <a:gd name="adj1" fmla="val 8000"/>
                <a:gd name="adj2" fmla="val 0"/>
              </a:avLst>
            </a:prstGeom>
            <a:ln>
              <a:solidFill>
                <a:srgbClr val="000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2" name="TextBox 11">
              <a:extLst>
                <a:ext uri="{FF2B5EF4-FFF2-40B4-BE49-F238E27FC236}">
                  <a16:creationId xmlns:a16="http://schemas.microsoft.com/office/drawing/2014/main" id="{BDF0536A-434B-4FFE-319F-7916261CB49F}"/>
                </a:ext>
              </a:extLst>
            </p:cNvPr>
            <p:cNvSpPr txBox="1">
              <a:spLocks/>
            </p:cNvSpPr>
            <p:nvPr/>
          </p:nvSpPr>
          <p:spPr>
            <a:xfrm>
              <a:off x="278780" y="1365179"/>
              <a:ext cx="3731445" cy="261610"/>
            </a:xfrm>
            <a:prstGeom prst="rect">
              <a:avLst/>
            </a:prstGeom>
            <a:noFill/>
          </p:spPr>
          <p:txBody>
            <a:bodyPr wrap="square" rtlCol="0">
              <a:spAutoFit/>
            </a:bodyPr>
            <a:lstStyle/>
            <a:p>
              <a:r>
                <a:rPr lang="en-US" sz="1100" dirty="0"/>
                <a:t>1-2 sentences summarizing the issue.</a:t>
              </a:r>
            </a:p>
          </p:txBody>
        </p:sp>
      </p:grpSp>
      <p:grpSp>
        <p:nvGrpSpPr>
          <p:cNvPr id="7" name="Group 6" descr="box with header Proposed Solution followed by text instructions">
            <a:extLst>
              <a:ext uri="{FF2B5EF4-FFF2-40B4-BE49-F238E27FC236}">
                <a16:creationId xmlns:a16="http://schemas.microsoft.com/office/drawing/2014/main" id="{7BE093BC-46DA-53E0-FBAF-B8C435B2A9EB}"/>
              </a:ext>
            </a:extLst>
          </p:cNvPr>
          <p:cNvGrpSpPr/>
          <p:nvPr/>
        </p:nvGrpSpPr>
        <p:grpSpPr>
          <a:xfrm>
            <a:off x="4230271" y="996354"/>
            <a:ext cx="3731457" cy="1204176"/>
            <a:chOff x="4230271" y="996354"/>
            <a:chExt cx="3731457" cy="1204176"/>
          </a:xfrm>
        </p:grpSpPr>
        <p:sp>
          <p:nvSpPr>
            <p:cNvPr id="31" name="Rectangle 30">
              <a:extLst>
                <a:ext uri="{FF2B5EF4-FFF2-40B4-BE49-F238E27FC236}">
                  <a16:creationId xmlns:a16="http://schemas.microsoft.com/office/drawing/2014/main" id="{FDFE0CBB-894E-1971-F666-99FBB2132331}"/>
                </a:ext>
              </a:extLst>
            </p:cNvPr>
            <p:cNvSpPr>
              <a:spLocks/>
            </p:cNvSpPr>
            <p:nvPr/>
          </p:nvSpPr>
          <p:spPr>
            <a:xfrm>
              <a:off x="4230279" y="996354"/>
              <a:ext cx="3731449" cy="369333"/>
            </a:xfrm>
            <a:prstGeom prst="rect">
              <a:avLst/>
            </a:prstGeom>
            <a:solidFill>
              <a:srgbClr val="E5D8B9"/>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32" name="TextBox 31">
              <a:extLst>
                <a:ext uri="{FF2B5EF4-FFF2-40B4-BE49-F238E27FC236}">
                  <a16:creationId xmlns:a16="http://schemas.microsoft.com/office/drawing/2014/main" id="{7048F31C-1171-3439-00D0-582BD25B90EE}"/>
                </a:ext>
              </a:extLst>
            </p:cNvPr>
            <p:cNvSpPr txBox="1">
              <a:spLocks/>
            </p:cNvSpPr>
            <p:nvPr/>
          </p:nvSpPr>
          <p:spPr>
            <a:xfrm>
              <a:off x="4230271" y="1037456"/>
              <a:ext cx="3731450" cy="307777"/>
            </a:xfrm>
            <a:prstGeom prst="rect">
              <a:avLst/>
            </a:prstGeom>
            <a:noFill/>
          </p:spPr>
          <p:txBody>
            <a:bodyPr wrap="square" rtlCol="0">
              <a:spAutoFit/>
            </a:bodyPr>
            <a:lstStyle/>
            <a:p>
              <a:pPr algn="ctr"/>
              <a:r>
                <a:rPr lang="en-US" sz="1400" dirty="0"/>
                <a:t>Proposed Solution</a:t>
              </a:r>
            </a:p>
          </p:txBody>
        </p:sp>
        <p:sp>
          <p:nvSpPr>
            <p:cNvPr id="30" name="Rectangle: Top Corners Rounded 29">
              <a:extLst>
                <a:ext uri="{FF2B5EF4-FFF2-40B4-BE49-F238E27FC236}">
                  <a16:creationId xmlns:a16="http://schemas.microsoft.com/office/drawing/2014/main" id="{DD9664C8-6049-57A1-FE2F-930A2DF83643}"/>
                </a:ext>
              </a:extLst>
            </p:cNvPr>
            <p:cNvSpPr>
              <a:spLocks/>
            </p:cNvSpPr>
            <p:nvPr/>
          </p:nvSpPr>
          <p:spPr>
            <a:xfrm rot="10800000">
              <a:off x="4230271" y="1375813"/>
              <a:ext cx="3731449" cy="824717"/>
            </a:xfrm>
            <a:prstGeom prst="round2SameRect">
              <a:avLst>
                <a:gd name="adj1" fmla="val 8000"/>
                <a:gd name="adj2" fmla="val 0"/>
              </a:avLst>
            </a:prstGeom>
            <a:ln>
              <a:solidFill>
                <a:srgbClr val="000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33" name="TextBox 32">
              <a:extLst>
                <a:ext uri="{FF2B5EF4-FFF2-40B4-BE49-F238E27FC236}">
                  <a16:creationId xmlns:a16="http://schemas.microsoft.com/office/drawing/2014/main" id="{9287A94E-4925-6067-8F9C-D5C0BD621E62}"/>
                </a:ext>
              </a:extLst>
            </p:cNvPr>
            <p:cNvSpPr txBox="1">
              <a:spLocks/>
            </p:cNvSpPr>
            <p:nvPr/>
          </p:nvSpPr>
          <p:spPr>
            <a:xfrm>
              <a:off x="4230274" y="1373008"/>
              <a:ext cx="3731449" cy="430887"/>
            </a:xfrm>
            <a:prstGeom prst="rect">
              <a:avLst/>
            </a:prstGeom>
            <a:noFill/>
          </p:spPr>
          <p:txBody>
            <a:bodyPr wrap="square" rtlCol="0">
              <a:spAutoFit/>
            </a:bodyPr>
            <a:lstStyle/>
            <a:p>
              <a:r>
                <a:rPr lang="en-US" sz="1100" dirty="0">
                  <a:latin typeface="+mj-lt"/>
                </a:rPr>
                <a:t>What do you think is the right solution for this challenge?</a:t>
              </a:r>
            </a:p>
            <a:p>
              <a:endParaRPr lang="en-US" sz="1100" dirty="0"/>
            </a:p>
          </p:txBody>
        </p:sp>
      </p:grpSp>
      <p:grpSp>
        <p:nvGrpSpPr>
          <p:cNvPr id="21" name="Group 20" descr="box with header Objective-Desired Result followed by text instructions">
            <a:extLst>
              <a:ext uri="{FF2B5EF4-FFF2-40B4-BE49-F238E27FC236}">
                <a16:creationId xmlns:a16="http://schemas.microsoft.com/office/drawing/2014/main" id="{805B8A2C-CA85-F6DA-D748-30FBD10B2B46}"/>
              </a:ext>
            </a:extLst>
          </p:cNvPr>
          <p:cNvGrpSpPr/>
          <p:nvPr/>
        </p:nvGrpSpPr>
        <p:grpSpPr>
          <a:xfrm>
            <a:off x="8181766" y="988208"/>
            <a:ext cx="3731457" cy="1207650"/>
            <a:chOff x="8181766" y="988208"/>
            <a:chExt cx="3731457" cy="1207650"/>
          </a:xfrm>
        </p:grpSpPr>
        <p:sp>
          <p:nvSpPr>
            <p:cNvPr id="27" name="Rectangle 26">
              <a:extLst>
                <a:ext uri="{FF2B5EF4-FFF2-40B4-BE49-F238E27FC236}">
                  <a16:creationId xmlns:a16="http://schemas.microsoft.com/office/drawing/2014/main" id="{84A166CB-5E9E-D5BB-2A24-BCB166E519B9}"/>
                </a:ext>
              </a:extLst>
            </p:cNvPr>
            <p:cNvSpPr>
              <a:spLocks/>
            </p:cNvSpPr>
            <p:nvPr/>
          </p:nvSpPr>
          <p:spPr>
            <a:xfrm>
              <a:off x="8181774" y="988208"/>
              <a:ext cx="3731449" cy="369333"/>
            </a:xfrm>
            <a:prstGeom prst="rect">
              <a:avLst/>
            </a:prstGeom>
            <a:solidFill>
              <a:srgbClr val="E5D8B9"/>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28" name="TextBox 27">
              <a:extLst>
                <a:ext uri="{FF2B5EF4-FFF2-40B4-BE49-F238E27FC236}">
                  <a16:creationId xmlns:a16="http://schemas.microsoft.com/office/drawing/2014/main" id="{5C000669-9682-A9C7-FC6F-4B2B7F5B9D83}"/>
                </a:ext>
              </a:extLst>
            </p:cNvPr>
            <p:cNvSpPr txBox="1">
              <a:spLocks/>
            </p:cNvSpPr>
            <p:nvPr/>
          </p:nvSpPr>
          <p:spPr>
            <a:xfrm>
              <a:off x="8181769" y="1018985"/>
              <a:ext cx="3731450" cy="307777"/>
            </a:xfrm>
            <a:prstGeom prst="rect">
              <a:avLst/>
            </a:prstGeom>
            <a:noFill/>
          </p:spPr>
          <p:txBody>
            <a:bodyPr wrap="square" rtlCol="0">
              <a:spAutoFit/>
            </a:bodyPr>
            <a:lstStyle/>
            <a:p>
              <a:pPr algn="ctr"/>
              <a:r>
                <a:rPr lang="en-US" sz="1400" dirty="0"/>
                <a:t>Objective (Desired Result)</a:t>
              </a:r>
            </a:p>
          </p:txBody>
        </p:sp>
        <p:sp>
          <p:nvSpPr>
            <p:cNvPr id="26" name="Rectangle: Top Corners Rounded 25">
              <a:extLst>
                <a:ext uri="{FF2B5EF4-FFF2-40B4-BE49-F238E27FC236}">
                  <a16:creationId xmlns:a16="http://schemas.microsoft.com/office/drawing/2014/main" id="{26C130D8-1E0F-618B-BFE7-CF0684D6EC1D}"/>
                </a:ext>
              </a:extLst>
            </p:cNvPr>
            <p:cNvSpPr>
              <a:spLocks/>
            </p:cNvSpPr>
            <p:nvPr/>
          </p:nvSpPr>
          <p:spPr>
            <a:xfrm rot="10800000">
              <a:off x="8181766" y="1367667"/>
              <a:ext cx="3731449" cy="828191"/>
            </a:xfrm>
            <a:prstGeom prst="round2SameRect">
              <a:avLst>
                <a:gd name="adj1" fmla="val 8000"/>
                <a:gd name="adj2" fmla="val 0"/>
              </a:avLst>
            </a:prstGeom>
            <a:ln>
              <a:solidFill>
                <a:srgbClr val="000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29" name="TextBox 28">
              <a:extLst>
                <a:ext uri="{FF2B5EF4-FFF2-40B4-BE49-F238E27FC236}">
                  <a16:creationId xmlns:a16="http://schemas.microsoft.com/office/drawing/2014/main" id="{E9BDE101-FAC9-1367-BF0D-98325EB7E5D1}"/>
                </a:ext>
              </a:extLst>
            </p:cNvPr>
            <p:cNvSpPr txBox="1">
              <a:spLocks/>
            </p:cNvSpPr>
            <p:nvPr/>
          </p:nvSpPr>
          <p:spPr>
            <a:xfrm>
              <a:off x="8181766" y="1364862"/>
              <a:ext cx="3731452" cy="430887"/>
            </a:xfrm>
            <a:prstGeom prst="rect">
              <a:avLst/>
            </a:prstGeom>
            <a:noFill/>
          </p:spPr>
          <p:txBody>
            <a:bodyPr wrap="square" rtlCol="0">
              <a:spAutoFit/>
            </a:bodyPr>
            <a:lstStyle/>
            <a:p>
              <a:r>
                <a:rPr lang="en-US" sz="1100" dirty="0"/>
                <a:t>What do you hope will happen once problem is resolved?</a:t>
              </a:r>
            </a:p>
          </p:txBody>
        </p:sp>
      </p:grpSp>
      <p:grpSp>
        <p:nvGrpSpPr>
          <p:cNvPr id="38" name="Group 37" descr="box with header Impacted Parties followed by text instructions">
            <a:extLst>
              <a:ext uri="{FF2B5EF4-FFF2-40B4-BE49-F238E27FC236}">
                <a16:creationId xmlns:a16="http://schemas.microsoft.com/office/drawing/2014/main" id="{4A41449B-5343-8888-8DDE-634147698772}"/>
              </a:ext>
            </a:extLst>
          </p:cNvPr>
          <p:cNvGrpSpPr/>
          <p:nvPr/>
        </p:nvGrpSpPr>
        <p:grpSpPr>
          <a:xfrm>
            <a:off x="278766" y="2347316"/>
            <a:ext cx="3731457" cy="1207334"/>
            <a:chOff x="278766" y="2347316"/>
            <a:chExt cx="3731457" cy="1207334"/>
          </a:xfrm>
        </p:grpSpPr>
        <p:sp>
          <p:nvSpPr>
            <p:cNvPr id="51" name="Rectangle 50">
              <a:extLst>
                <a:ext uri="{FF2B5EF4-FFF2-40B4-BE49-F238E27FC236}">
                  <a16:creationId xmlns:a16="http://schemas.microsoft.com/office/drawing/2014/main" id="{0CE5B026-A52E-551B-4E2A-01FA5A14CD99}"/>
                </a:ext>
              </a:extLst>
            </p:cNvPr>
            <p:cNvSpPr>
              <a:spLocks/>
            </p:cNvSpPr>
            <p:nvPr/>
          </p:nvSpPr>
          <p:spPr>
            <a:xfrm>
              <a:off x="278774" y="2347316"/>
              <a:ext cx="3731449" cy="369333"/>
            </a:xfrm>
            <a:prstGeom prst="rect">
              <a:avLst/>
            </a:prstGeom>
            <a:solidFill>
              <a:srgbClr val="E5D8B9"/>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52" name="TextBox 51">
              <a:extLst>
                <a:ext uri="{FF2B5EF4-FFF2-40B4-BE49-F238E27FC236}">
                  <a16:creationId xmlns:a16="http://schemas.microsoft.com/office/drawing/2014/main" id="{EF45D59E-B69A-9144-643C-B90FA812CEB6}"/>
                </a:ext>
              </a:extLst>
            </p:cNvPr>
            <p:cNvSpPr txBox="1">
              <a:spLocks/>
            </p:cNvSpPr>
            <p:nvPr/>
          </p:nvSpPr>
          <p:spPr>
            <a:xfrm>
              <a:off x="278769" y="2378093"/>
              <a:ext cx="3731450" cy="307777"/>
            </a:xfrm>
            <a:prstGeom prst="rect">
              <a:avLst/>
            </a:prstGeom>
            <a:noFill/>
          </p:spPr>
          <p:txBody>
            <a:bodyPr wrap="square" rtlCol="0">
              <a:spAutoFit/>
            </a:bodyPr>
            <a:lstStyle/>
            <a:p>
              <a:pPr algn="ctr"/>
              <a:r>
                <a:rPr lang="en-US" sz="1400" dirty="0"/>
                <a:t>Impacted Parties</a:t>
              </a:r>
            </a:p>
          </p:txBody>
        </p:sp>
        <p:sp>
          <p:nvSpPr>
            <p:cNvPr id="50" name="Rectangle: Top Corners Rounded 49">
              <a:extLst>
                <a:ext uri="{FF2B5EF4-FFF2-40B4-BE49-F238E27FC236}">
                  <a16:creationId xmlns:a16="http://schemas.microsoft.com/office/drawing/2014/main" id="{6C6100BE-F847-0B49-C506-F7EBD9F22F7C}"/>
                </a:ext>
              </a:extLst>
            </p:cNvPr>
            <p:cNvSpPr>
              <a:spLocks/>
            </p:cNvSpPr>
            <p:nvPr/>
          </p:nvSpPr>
          <p:spPr>
            <a:xfrm rot="10800000">
              <a:off x="278766" y="2726775"/>
              <a:ext cx="3731449" cy="827875"/>
            </a:xfrm>
            <a:prstGeom prst="round2SameRect">
              <a:avLst>
                <a:gd name="adj1" fmla="val 8000"/>
                <a:gd name="adj2" fmla="val 0"/>
              </a:avLst>
            </a:prstGeom>
            <a:ln>
              <a:solidFill>
                <a:srgbClr val="000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53" name="TextBox 52">
              <a:extLst>
                <a:ext uri="{FF2B5EF4-FFF2-40B4-BE49-F238E27FC236}">
                  <a16:creationId xmlns:a16="http://schemas.microsoft.com/office/drawing/2014/main" id="{1A3360A6-6293-065E-7887-381CE3213B32}"/>
                </a:ext>
              </a:extLst>
            </p:cNvPr>
            <p:cNvSpPr txBox="1">
              <a:spLocks/>
            </p:cNvSpPr>
            <p:nvPr/>
          </p:nvSpPr>
          <p:spPr>
            <a:xfrm>
              <a:off x="278769" y="2723970"/>
              <a:ext cx="3731445" cy="430887"/>
            </a:xfrm>
            <a:prstGeom prst="rect">
              <a:avLst/>
            </a:prstGeom>
            <a:noFill/>
          </p:spPr>
          <p:txBody>
            <a:bodyPr wrap="square" rtlCol="0">
              <a:spAutoFit/>
            </a:bodyPr>
            <a:lstStyle/>
            <a:p>
              <a:r>
                <a:rPr lang="en-US" sz="1100" dirty="0"/>
                <a:t>Group/department directly impacted by problem. Describe how they are impacted.</a:t>
              </a:r>
            </a:p>
          </p:txBody>
        </p:sp>
      </p:grpSp>
      <p:grpSp>
        <p:nvGrpSpPr>
          <p:cNvPr id="40" name="Group 39" descr="box with header Action Steps followed by text instructions">
            <a:extLst>
              <a:ext uri="{FF2B5EF4-FFF2-40B4-BE49-F238E27FC236}">
                <a16:creationId xmlns:a16="http://schemas.microsoft.com/office/drawing/2014/main" id="{372558F8-DC3F-D7BE-EEEF-BADD28196EEA}"/>
              </a:ext>
            </a:extLst>
          </p:cNvPr>
          <p:cNvGrpSpPr/>
          <p:nvPr/>
        </p:nvGrpSpPr>
        <p:grpSpPr>
          <a:xfrm>
            <a:off x="278774" y="3688892"/>
            <a:ext cx="3731461" cy="3045281"/>
            <a:chOff x="278774" y="3688892"/>
            <a:chExt cx="3731461" cy="3045281"/>
          </a:xfrm>
        </p:grpSpPr>
        <p:sp>
          <p:nvSpPr>
            <p:cNvPr id="23" name="Rectangle 22">
              <a:extLst>
                <a:ext uri="{FF2B5EF4-FFF2-40B4-BE49-F238E27FC236}">
                  <a16:creationId xmlns:a16="http://schemas.microsoft.com/office/drawing/2014/main" id="{9E268E1A-469D-467F-424D-63640E2B05E2}"/>
                </a:ext>
              </a:extLst>
            </p:cNvPr>
            <p:cNvSpPr>
              <a:spLocks/>
            </p:cNvSpPr>
            <p:nvPr/>
          </p:nvSpPr>
          <p:spPr>
            <a:xfrm>
              <a:off x="278786" y="3688892"/>
              <a:ext cx="3731449" cy="386121"/>
            </a:xfrm>
            <a:prstGeom prst="rect">
              <a:avLst/>
            </a:prstGeom>
            <a:solidFill>
              <a:srgbClr val="E5D8B9"/>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24" name="TextBox 23">
              <a:extLst>
                <a:ext uri="{FF2B5EF4-FFF2-40B4-BE49-F238E27FC236}">
                  <a16:creationId xmlns:a16="http://schemas.microsoft.com/office/drawing/2014/main" id="{AE85FBA2-F9E4-6100-4852-EB39935FF241}"/>
                </a:ext>
              </a:extLst>
            </p:cNvPr>
            <p:cNvSpPr txBox="1">
              <a:spLocks/>
            </p:cNvSpPr>
            <p:nvPr/>
          </p:nvSpPr>
          <p:spPr>
            <a:xfrm>
              <a:off x="278781" y="3721068"/>
              <a:ext cx="3731450" cy="321767"/>
            </a:xfrm>
            <a:prstGeom prst="rect">
              <a:avLst/>
            </a:prstGeom>
            <a:noFill/>
          </p:spPr>
          <p:txBody>
            <a:bodyPr wrap="square" rtlCol="0">
              <a:spAutoFit/>
            </a:bodyPr>
            <a:lstStyle/>
            <a:p>
              <a:pPr algn="ctr"/>
              <a:r>
                <a:rPr lang="en-US" sz="1400" dirty="0"/>
                <a:t>Action Steps</a:t>
              </a:r>
            </a:p>
          </p:txBody>
        </p:sp>
        <p:sp>
          <p:nvSpPr>
            <p:cNvPr id="22" name="Rectangle: Top Corners Rounded 21">
              <a:extLst>
                <a:ext uri="{FF2B5EF4-FFF2-40B4-BE49-F238E27FC236}">
                  <a16:creationId xmlns:a16="http://schemas.microsoft.com/office/drawing/2014/main" id="{724FB2E1-67EB-188D-ACCE-C4528B1836B1}"/>
                </a:ext>
              </a:extLst>
            </p:cNvPr>
            <p:cNvSpPr>
              <a:spLocks/>
            </p:cNvSpPr>
            <p:nvPr/>
          </p:nvSpPr>
          <p:spPr>
            <a:xfrm rot="10800000">
              <a:off x="278774" y="4085600"/>
              <a:ext cx="3731449" cy="2648573"/>
            </a:xfrm>
            <a:prstGeom prst="round2SameRect">
              <a:avLst>
                <a:gd name="adj1" fmla="val 8000"/>
                <a:gd name="adj2" fmla="val 0"/>
              </a:avLst>
            </a:prstGeom>
            <a:ln>
              <a:solidFill>
                <a:srgbClr val="000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25" name="TextBox 24">
              <a:extLst>
                <a:ext uri="{FF2B5EF4-FFF2-40B4-BE49-F238E27FC236}">
                  <a16:creationId xmlns:a16="http://schemas.microsoft.com/office/drawing/2014/main" id="{45C60E1E-1610-8891-738A-D6E61212614A}"/>
                </a:ext>
              </a:extLst>
            </p:cNvPr>
            <p:cNvSpPr txBox="1">
              <a:spLocks/>
            </p:cNvSpPr>
            <p:nvPr/>
          </p:nvSpPr>
          <p:spPr>
            <a:xfrm>
              <a:off x="278781" y="4082667"/>
              <a:ext cx="3731449" cy="461665"/>
            </a:xfrm>
            <a:prstGeom prst="rect">
              <a:avLst/>
            </a:prstGeom>
            <a:noFill/>
          </p:spPr>
          <p:txBody>
            <a:bodyPr wrap="square" rtlCol="0">
              <a:spAutoFit/>
            </a:bodyPr>
            <a:lstStyle/>
            <a:p>
              <a:pPr>
                <a:spcBef>
                  <a:spcPts val="200"/>
                </a:spcBef>
                <a:spcAft>
                  <a:spcPts val="200"/>
                </a:spcAft>
              </a:pPr>
              <a:r>
                <a:rPr lang="en-US" sz="1200" dirty="0"/>
                <a:t>List 3-5 actions that you plan to take to complete this project.</a:t>
              </a:r>
            </a:p>
          </p:txBody>
        </p:sp>
      </p:grpSp>
      <p:sp>
        <p:nvSpPr>
          <p:cNvPr id="10" name="Rectangle: Rounded Corners 9">
            <a:extLst>
              <a:ext uri="{FF2B5EF4-FFF2-40B4-BE49-F238E27FC236}">
                <a16:creationId xmlns:a16="http://schemas.microsoft.com/office/drawing/2014/main" id="{BD46FBCE-716F-400C-61A9-457C852BCC3A}"/>
              </a:ext>
              <a:ext uri="{C183D7F6-B498-43B3-948B-1728B52AA6E4}">
                <adec:decorative xmlns:adec="http://schemas.microsoft.com/office/drawing/2017/decorative" val="1"/>
              </a:ext>
            </a:extLst>
          </p:cNvPr>
          <p:cNvSpPr>
            <a:spLocks/>
          </p:cNvSpPr>
          <p:nvPr/>
        </p:nvSpPr>
        <p:spPr>
          <a:xfrm>
            <a:off x="4230271" y="2345972"/>
            <a:ext cx="7682944" cy="4388202"/>
          </a:xfrm>
          <a:prstGeom prst="roundRect">
            <a:avLst>
              <a:gd name="adj" fmla="val 3896"/>
            </a:avLst>
          </a:prstGeom>
          <a:solidFill>
            <a:srgbClr val="CFB87B"/>
          </a:solidFill>
          <a:ln>
            <a:solidFill>
              <a:srgbClr val="CFB8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D66C3FA1-FADD-75F3-72E8-A24DD35A51DE}"/>
              </a:ext>
            </a:extLst>
          </p:cNvPr>
          <p:cNvSpPr txBox="1"/>
          <p:nvPr/>
        </p:nvSpPr>
        <p:spPr>
          <a:xfrm>
            <a:off x="4376366" y="2378046"/>
            <a:ext cx="7170708" cy="369332"/>
          </a:xfrm>
          <a:prstGeom prst="rect">
            <a:avLst/>
          </a:prstGeom>
          <a:noFill/>
        </p:spPr>
        <p:txBody>
          <a:bodyPr wrap="square" rtlCol="0">
            <a:spAutoFit/>
          </a:bodyPr>
          <a:lstStyle/>
          <a:p>
            <a:r>
              <a:rPr lang="en-US" b="1" dirty="0"/>
              <a:t>Results</a:t>
            </a:r>
          </a:p>
        </p:txBody>
      </p:sp>
      <p:grpSp>
        <p:nvGrpSpPr>
          <p:cNvPr id="41" name="Group 40" descr="box with header Stakeholders followed by text instructions">
            <a:extLst>
              <a:ext uri="{FF2B5EF4-FFF2-40B4-BE49-F238E27FC236}">
                <a16:creationId xmlns:a16="http://schemas.microsoft.com/office/drawing/2014/main" id="{817FD154-F1F5-84FB-9C25-79A67C207A67}"/>
              </a:ext>
            </a:extLst>
          </p:cNvPr>
          <p:cNvGrpSpPr/>
          <p:nvPr/>
        </p:nvGrpSpPr>
        <p:grpSpPr>
          <a:xfrm>
            <a:off x="4376366" y="2825175"/>
            <a:ext cx="2249616" cy="1754251"/>
            <a:chOff x="4376366" y="2825175"/>
            <a:chExt cx="2249616" cy="1754251"/>
          </a:xfrm>
        </p:grpSpPr>
        <p:sp>
          <p:nvSpPr>
            <p:cNvPr id="6" name="Rectangle 5">
              <a:extLst>
                <a:ext uri="{FF2B5EF4-FFF2-40B4-BE49-F238E27FC236}">
                  <a16:creationId xmlns:a16="http://schemas.microsoft.com/office/drawing/2014/main" id="{ED8F158E-179F-1AAA-294A-F4C75E61A3E6}"/>
                </a:ext>
              </a:extLst>
            </p:cNvPr>
            <p:cNvSpPr>
              <a:spLocks/>
            </p:cNvSpPr>
            <p:nvPr/>
          </p:nvSpPr>
          <p:spPr>
            <a:xfrm>
              <a:off x="4376371" y="2825175"/>
              <a:ext cx="2249611" cy="383789"/>
            </a:xfrm>
            <a:prstGeom prst="rect">
              <a:avLst/>
            </a:prstGeom>
            <a:solidFill>
              <a:srgbClr val="E5D8B9"/>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en-US" sz="1400" dirty="0">
                  <a:solidFill>
                    <a:schemeClr val="tx1"/>
                  </a:solidFill>
                </a:rPr>
                <a:t>Stakeholders</a:t>
              </a:r>
            </a:p>
          </p:txBody>
        </p:sp>
        <p:sp>
          <p:nvSpPr>
            <p:cNvPr id="5" name="Rectangle: Top Corners Rounded 4">
              <a:extLst>
                <a:ext uri="{FF2B5EF4-FFF2-40B4-BE49-F238E27FC236}">
                  <a16:creationId xmlns:a16="http://schemas.microsoft.com/office/drawing/2014/main" id="{00588A4A-BB1F-0C25-8C5F-B99E433773A1}"/>
                </a:ext>
              </a:extLst>
            </p:cNvPr>
            <p:cNvSpPr>
              <a:spLocks/>
            </p:cNvSpPr>
            <p:nvPr/>
          </p:nvSpPr>
          <p:spPr>
            <a:xfrm rot="10800000">
              <a:off x="4376366" y="3219485"/>
              <a:ext cx="2249611" cy="1359941"/>
            </a:xfrm>
            <a:prstGeom prst="round2SameRect">
              <a:avLst>
                <a:gd name="adj1" fmla="val 8000"/>
                <a:gd name="adj2" fmla="val 0"/>
              </a:avLst>
            </a:prstGeom>
            <a:ln>
              <a:solidFill>
                <a:srgbClr val="000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4" name="TextBox 13">
              <a:extLst>
                <a:ext uri="{FF2B5EF4-FFF2-40B4-BE49-F238E27FC236}">
                  <a16:creationId xmlns:a16="http://schemas.microsoft.com/office/drawing/2014/main" id="{7740AF75-F346-7AC5-9E91-BC16DCF80798}"/>
                </a:ext>
              </a:extLst>
            </p:cNvPr>
            <p:cNvSpPr txBox="1">
              <a:spLocks/>
            </p:cNvSpPr>
            <p:nvPr/>
          </p:nvSpPr>
          <p:spPr>
            <a:xfrm>
              <a:off x="4376366" y="3216572"/>
              <a:ext cx="2249613" cy="600164"/>
            </a:xfrm>
            <a:prstGeom prst="rect">
              <a:avLst/>
            </a:prstGeom>
            <a:noFill/>
          </p:spPr>
          <p:txBody>
            <a:bodyPr wrap="square" rtlCol="0">
              <a:spAutoFit/>
            </a:bodyPr>
            <a:lstStyle/>
            <a:p>
              <a:r>
                <a:rPr lang="en-US" sz="1100" dirty="0"/>
                <a:t>Bullet point who/what departments were involved in this project.</a:t>
              </a:r>
            </a:p>
          </p:txBody>
        </p:sp>
      </p:grpSp>
      <p:grpSp>
        <p:nvGrpSpPr>
          <p:cNvPr id="46" name="Group 45" descr="box with header Challenges followed by text instructions">
            <a:extLst>
              <a:ext uri="{FF2B5EF4-FFF2-40B4-BE49-F238E27FC236}">
                <a16:creationId xmlns:a16="http://schemas.microsoft.com/office/drawing/2014/main" id="{C497A498-94D8-5447-8B3B-7409167DA2A5}"/>
              </a:ext>
            </a:extLst>
          </p:cNvPr>
          <p:cNvGrpSpPr/>
          <p:nvPr/>
        </p:nvGrpSpPr>
        <p:grpSpPr>
          <a:xfrm>
            <a:off x="4376365" y="4713471"/>
            <a:ext cx="2249612" cy="1850196"/>
            <a:chOff x="4376365" y="4713471"/>
            <a:chExt cx="2249612" cy="1850196"/>
          </a:xfrm>
        </p:grpSpPr>
        <p:sp>
          <p:nvSpPr>
            <p:cNvPr id="19" name="Rectangle 18">
              <a:extLst>
                <a:ext uri="{FF2B5EF4-FFF2-40B4-BE49-F238E27FC236}">
                  <a16:creationId xmlns:a16="http://schemas.microsoft.com/office/drawing/2014/main" id="{2C8E92DB-6871-9065-AFEE-2726F783207F}"/>
                </a:ext>
              </a:extLst>
            </p:cNvPr>
            <p:cNvSpPr>
              <a:spLocks/>
            </p:cNvSpPr>
            <p:nvPr/>
          </p:nvSpPr>
          <p:spPr>
            <a:xfrm>
              <a:off x="4376370" y="4713471"/>
              <a:ext cx="2249607" cy="404780"/>
            </a:xfrm>
            <a:prstGeom prst="rect">
              <a:avLst/>
            </a:prstGeom>
            <a:solidFill>
              <a:srgbClr val="E5D8B9"/>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en-US" sz="1400" dirty="0">
                  <a:solidFill>
                    <a:schemeClr val="tx1"/>
                  </a:solidFill>
                </a:rPr>
                <a:t>Challenges</a:t>
              </a:r>
            </a:p>
          </p:txBody>
        </p:sp>
        <p:sp>
          <p:nvSpPr>
            <p:cNvPr id="17" name="Rectangle: Top Corners Rounded 16">
              <a:extLst>
                <a:ext uri="{FF2B5EF4-FFF2-40B4-BE49-F238E27FC236}">
                  <a16:creationId xmlns:a16="http://schemas.microsoft.com/office/drawing/2014/main" id="{80AB023A-6F87-581C-C95F-5558233F0FC2}"/>
                </a:ext>
              </a:extLst>
            </p:cNvPr>
            <p:cNvSpPr>
              <a:spLocks/>
            </p:cNvSpPr>
            <p:nvPr/>
          </p:nvSpPr>
          <p:spPr>
            <a:xfrm rot="10800000">
              <a:off x="4376365" y="5129347"/>
              <a:ext cx="2249607" cy="1434320"/>
            </a:xfrm>
            <a:prstGeom prst="round2SameRect">
              <a:avLst>
                <a:gd name="adj1" fmla="val 8000"/>
                <a:gd name="adj2" fmla="val 0"/>
              </a:avLst>
            </a:prstGeom>
            <a:ln>
              <a:solidFill>
                <a:srgbClr val="000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34" name="TextBox 33">
              <a:extLst>
                <a:ext uri="{FF2B5EF4-FFF2-40B4-BE49-F238E27FC236}">
                  <a16:creationId xmlns:a16="http://schemas.microsoft.com/office/drawing/2014/main" id="{8B024E1F-2982-6C9B-B895-16A67530321A}"/>
                </a:ext>
              </a:extLst>
            </p:cNvPr>
            <p:cNvSpPr txBox="1">
              <a:spLocks/>
            </p:cNvSpPr>
            <p:nvPr/>
          </p:nvSpPr>
          <p:spPr>
            <a:xfrm>
              <a:off x="4376365" y="5126274"/>
              <a:ext cx="2249609" cy="769441"/>
            </a:xfrm>
            <a:prstGeom prst="rect">
              <a:avLst/>
            </a:prstGeom>
            <a:noFill/>
          </p:spPr>
          <p:txBody>
            <a:bodyPr wrap="square" rtlCol="0">
              <a:spAutoFit/>
            </a:bodyPr>
            <a:lstStyle/>
            <a:p>
              <a:r>
                <a:rPr lang="en-US" sz="1100" dirty="0"/>
                <a:t>What challenges did you face in completing this challenge? Briefly outline 1-3 major challenges.</a:t>
              </a:r>
            </a:p>
          </p:txBody>
        </p:sp>
      </p:grpSp>
      <p:grpSp>
        <p:nvGrpSpPr>
          <p:cNvPr id="47" name="Group 46" descr="box with header Actions Taken and Key Learnings followed by text instructions">
            <a:extLst>
              <a:ext uri="{FF2B5EF4-FFF2-40B4-BE49-F238E27FC236}">
                <a16:creationId xmlns:a16="http://schemas.microsoft.com/office/drawing/2014/main" id="{FCF43F44-F22E-1F42-7A21-7FCF8F318EB4}"/>
              </a:ext>
            </a:extLst>
          </p:cNvPr>
          <p:cNvGrpSpPr/>
          <p:nvPr/>
        </p:nvGrpSpPr>
        <p:grpSpPr>
          <a:xfrm>
            <a:off x="6782634" y="2825175"/>
            <a:ext cx="4973937" cy="3738490"/>
            <a:chOff x="6782634" y="2825175"/>
            <a:chExt cx="4973937" cy="3738490"/>
          </a:xfrm>
        </p:grpSpPr>
        <p:sp>
          <p:nvSpPr>
            <p:cNvPr id="37" name="Rectangle 36">
              <a:extLst>
                <a:ext uri="{FF2B5EF4-FFF2-40B4-BE49-F238E27FC236}">
                  <a16:creationId xmlns:a16="http://schemas.microsoft.com/office/drawing/2014/main" id="{1C5B6EAC-75DA-609D-4402-90C739BC6E7B}"/>
                </a:ext>
              </a:extLst>
            </p:cNvPr>
            <p:cNvSpPr>
              <a:spLocks/>
            </p:cNvSpPr>
            <p:nvPr/>
          </p:nvSpPr>
          <p:spPr>
            <a:xfrm>
              <a:off x="6782647" y="2825175"/>
              <a:ext cx="4973924" cy="391398"/>
            </a:xfrm>
            <a:prstGeom prst="rect">
              <a:avLst/>
            </a:prstGeom>
            <a:solidFill>
              <a:srgbClr val="E5D8B9"/>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en-US" sz="1400" dirty="0">
                  <a:solidFill>
                    <a:schemeClr val="tx1"/>
                  </a:solidFill>
                </a:rPr>
                <a:t>Actions Taken &amp; Key Learnings</a:t>
              </a:r>
            </a:p>
          </p:txBody>
        </p:sp>
        <p:sp>
          <p:nvSpPr>
            <p:cNvPr id="36" name="Rectangle: Top Corners Rounded 35">
              <a:extLst>
                <a:ext uri="{FF2B5EF4-FFF2-40B4-BE49-F238E27FC236}">
                  <a16:creationId xmlns:a16="http://schemas.microsoft.com/office/drawing/2014/main" id="{1A8D87A2-8851-F9E9-E7BF-B5AB029D55C6}"/>
                </a:ext>
              </a:extLst>
            </p:cNvPr>
            <p:cNvSpPr>
              <a:spLocks/>
            </p:cNvSpPr>
            <p:nvPr/>
          </p:nvSpPr>
          <p:spPr>
            <a:xfrm rot="10800000">
              <a:off x="6782635" y="3226581"/>
              <a:ext cx="4973924" cy="3337084"/>
            </a:xfrm>
            <a:prstGeom prst="round2SameRect">
              <a:avLst>
                <a:gd name="adj1" fmla="val 8000"/>
                <a:gd name="adj2" fmla="val 0"/>
              </a:avLst>
            </a:prstGeom>
            <a:ln>
              <a:solidFill>
                <a:srgbClr val="000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39" name="TextBox 38">
              <a:extLst>
                <a:ext uri="{FF2B5EF4-FFF2-40B4-BE49-F238E27FC236}">
                  <a16:creationId xmlns:a16="http://schemas.microsoft.com/office/drawing/2014/main" id="{036CF119-BCED-01E5-6F11-69BE1EB3481D}"/>
                </a:ext>
              </a:extLst>
            </p:cNvPr>
            <p:cNvSpPr txBox="1">
              <a:spLocks/>
            </p:cNvSpPr>
            <p:nvPr/>
          </p:nvSpPr>
          <p:spPr>
            <a:xfrm>
              <a:off x="6782634" y="3259166"/>
              <a:ext cx="4973928" cy="1615827"/>
            </a:xfrm>
            <a:prstGeom prst="rect">
              <a:avLst/>
            </a:prstGeom>
            <a:noFill/>
          </p:spPr>
          <p:txBody>
            <a:bodyPr wrap="square" rtlCol="0">
              <a:spAutoFit/>
            </a:bodyPr>
            <a:lstStyle/>
            <a:p>
              <a:r>
                <a:rPr lang="en-US" sz="1100" b="1" dirty="0"/>
                <a:t>Actions Completed</a:t>
              </a:r>
            </a:p>
            <a:p>
              <a:r>
                <a:rPr lang="en-US" sz="1100" dirty="0"/>
                <a:t>Clearly list each action or step you took to complete the project</a:t>
              </a:r>
            </a:p>
            <a:p>
              <a:endParaRPr lang="en-US" sz="1100" dirty="0"/>
            </a:p>
            <a:p>
              <a:r>
                <a:rPr lang="en-US" sz="1100" b="1" dirty="0"/>
                <a:t>Key Learnings</a:t>
              </a:r>
            </a:p>
            <a:p>
              <a:r>
                <a:rPr lang="en-US" sz="1100" dirty="0"/>
                <a:t>Reflect on what you learned during the process. Consider skills you developed, knowledge you gained, and insights you acquired. Assess whether the project or assignment was successful. What factors contributed to its success? Were your objectives met? Consider what you might do differently if given the chance to redo the project. </a:t>
              </a:r>
            </a:p>
          </p:txBody>
        </p:sp>
      </p:grpSp>
    </p:spTree>
    <p:custDataLst>
      <p:tags r:id="rId1"/>
    </p:custDataLst>
    <p:extLst>
      <p:ext uri="{BB962C8B-B14F-4D97-AF65-F5344CB8AC3E}">
        <p14:creationId xmlns:p14="http://schemas.microsoft.com/office/powerpoint/2010/main" val="4185217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58">
            <a:extLst>
              <a:ext uri="{FF2B5EF4-FFF2-40B4-BE49-F238E27FC236}">
                <a16:creationId xmlns:a16="http://schemas.microsoft.com/office/drawing/2014/main" id="{71532872-161E-E241-9E62-16B19917C18B}"/>
              </a:ext>
            </a:extLst>
          </p:cNvPr>
          <p:cNvSpPr>
            <a:spLocks noGrp="1"/>
          </p:cNvSpPr>
          <p:nvPr>
            <p:ph type="title" idx="4294967295"/>
          </p:nvPr>
        </p:nvSpPr>
        <p:spPr>
          <a:xfrm>
            <a:off x="838200" y="-901874"/>
            <a:ext cx="10515600" cy="901874"/>
          </a:xfrm>
        </p:spPr>
        <p:txBody>
          <a:bodyPr vert="horz" lIns="91440" tIns="45720" rIns="91440" bIns="45720" rtlCol="0" anchor="b">
            <a:normAutofit/>
          </a:bodyPr>
          <a:lstStyle/>
          <a:p>
            <a:r>
              <a:rPr lang="en-US" dirty="0"/>
              <a:t>Manager Certification Capstone</a:t>
            </a:r>
          </a:p>
        </p:txBody>
      </p:sp>
      <p:sp>
        <p:nvSpPr>
          <p:cNvPr id="9" name="Title 3">
            <a:extLst>
              <a:ext uri="{FF2B5EF4-FFF2-40B4-BE49-F238E27FC236}">
                <a16:creationId xmlns:a16="http://schemas.microsoft.com/office/drawing/2014/main" id="{563253C5-F903-9334-FC62-B666A8FE10B3}"/>
              </a:ext>
            </a:extLst>
          </p:cNvPr>
          <p:cNvSpPr txBox="1">
            <a:spLocks/>
          </p:cNvSpPr>
          <p:nvPr/>
        </p:nvSpPr>
        <p:spPr>
          <a:xfrm>
            <a:off x="152400" y="123826"/>
            <a:ext cx="10515600" cy="523874"/>
          </a:xfrm>
          <a:prstGeom prst="rect">
            <a:avLst/>
          </a:prstGeom>
        </p:spPr>
        <p:txBody>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en-US" sz="2800" dirty="0"/>
              <a:t>First Last Name | Manager Certification Capstone</a:t>
            </a:r>
          </a:p>
        </p:txBody>
      </p:sp>
      <p:sp>
        <p:nvSpPr>
          <p:cNvPr id="20" name="TextBox 19">
            <a:extLst>
              <a:ext uri="{FF2B5EF4-FFF2-40B4-BE49-F238E27FC236}">
                <a16:creationId xmlns:a16="http://schemas.microsoft.com/office/drawing/2014/main" id="{8A0357E5-11E7-D08A-714F-78467D83EE1F}"/>
              </a:ext>
            </a:extLst>
          </p:cNvPr>
          <p:cNvSpPr txBox="1"/>
          <p:nvPr/>
        </p:nvSpPr>
        <p:spPr>
          <a:xfrm>
            <a:off x="152400" y="515364"/>
            <a:ext cx="4467224" cy="307777"/>
          </a:xfrm>
          <a:prstGeom prst="rect">
            <a:avLst/>
          </a:prstGeom>
          <a:noFill/>
        </p:spPr>
        <p:txBody>
          <a:bodyPr wrap="square" rtlCol="0">
            <a:spAutoFit/>
          </a:bodyPr>
          <a:lstStyle/>
          <a:p>
            <a:r>
              <a:rPr lang="en-US" sz="1400" i="1" dirty="0"/>
              <a:t>Job Title, Department | Campus</a:t>
            </a:r>
          </a:p>
        </p:txBody>
      </p:sp>
      <p:pic>
        <p:nvPicPr>
          <p:cNvPr id="13" name="Picture 12">
            <a:extLst>
              <a:ext uri="{FF2B5EF4-FFF2-40B4-BE49-F238E27FC236}">
                <a16:creationId xmlns:a16="http://schemas.microsoft.com/office/drawing/2014/main" id="{5AC23FE9-930D-3477-DC38-5F3AF80B9D3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92304" y="32434"/>
            <a:ext cx="920911" cy="920911"/>
          </a:xfrm>
          <a:prstGeom prst="rect">
            <a:avLst/>
          </a:prstGeom>
        </p:spPr>
      </p:pic>
      <p:grpSp>
        <p:nvGrpSpPr>
          <p:cNvPr id="2" name="Group 1" descr="box with header Problem Statement">
            <a:extLst>
              <a:ext uri="{FF2B5EF4-FFF2-40B4-BE49-F238E27FC236}">
                <a16:creationId xmlns:a16="http://schemas.microsoft.com/office/drawing/2014/main" id="{A579901B-555F-CB45-1DED-AF14994EAEBD}"/>
              </a:ext>
            </a:extLst>
          </p:cNvPr>
          <p:cNvGrpSpPr/>
          <p:nvPr/>
        </p:nvGrpSpPr>
        <p:grpSpPr>
          <a:xfrm>
            <a:off x="278777" y="988525"/>
            <a:ext cx="3731457" cy="1207334"/>
            <a:chOff x="278777" y="988525"/>
            <a:chExt cx="3731457" cy="1207334"/>
          </a:xfrm>
        </p:grpSpPr>
        <p:sp>
          <p:nvSpPr>
            <p:cNvPr id="16" name="Rectangle 15">
              <a:extLst>
                <a:ext uri="{FF2B5EF4-FFF2-40B4-BE49-F238E27FC236}">
                  <a16:creationId xmlns:a16="http://schemas.microsoft.com/office/drawing/2014/main" id="{DF1D4372-A9D8-8228-FE9A-3E68F6BC8900}"/>
                </a:ext>
              </a:extLst>
            </p:cNvPr>
            <p:cNvSpPr>
              <a:spLocks/>
            </p:cNvSpPr>
            <p:nvPr/>
          </p:nvSpPr>
          <p:spPr>
            <a:xfrm>
              <a:off x="278785" y="988525"/>
              <a:ext cx="3731449" cy="369333"/>
            </a:xfrm>
            <a:prstGeom prst="rect">
              <a:avLst/>
            </a:prstGeom>
            <a:solidFill>
              <a:srgbClr val="E5D8B9"/>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11" name="TextBox 10">
              <a:extLst>
                <a:ext uri="{FF2B5EF4-FFF2-40B4-BE49-F238E27FC236}">
                  <a16:creationId xmlns:a16="http://schemas.microsoft.com/office/drawing/2014/main" id="{00A5657E-22C8-CA10-DE5C-C818E11FC93D}"/>
                </a:ext>
              </a:extLst>
            </p:cNvPr>
            <p:cNvSpPr txBox="1">
              <a:spLocks/>
            </p:cNvSpPr>
            <p:nvPr/>
          </p:nvSpPr>
          <p:spPr>
            <a:xfrm>
              <a:off x="278780" y="1019302"/>
              <a:ext cx="3731450" cy="307777"/>
            </a:xfrm>
            <a:prstGeom prst="rect">
              <a:avLst/>
            </a:prstGeom>
            <a:noFill/>
          </p:spPr>
          <p:txBody>
            <a:bodyPr wrap="square" rtlCol="0">
              <a:spAutoFit/>
            </a:bodyPr>
            <a:lstStyle/>
            <a:p>
              <a:pPr algn="ctr"/>
              <a:r>
                <a:rPr lang="en-US" sz="1400" dirty="0"/>
                <a:t>Problem Statement</a:t>
              </a:r>
            </a:p>
          </p:txBody>
        </p:sp>
        <p:sp>
          <p:nvSpPr>
            <p:cNvPr id="18" name="Rectangle: Top Corners Rounded 17">
              <a:extLst>
                <a:ext uri="{FF2B5EF4-FFF2-40B4-BE49-F238E27FC236}">
                  <a16:creationId xmlns:a16="http://schemas.microsoft.com/office/drawing/2014/main" id="{FEDD1C6C-E771-8CA2-8948-E07B53799D56}"/>
                </a:ext>
              </a:extLst>
            </p:cNvPr>
            <p:cNvSpPr>
              <a:spLocks/>
            </p:cNvSpPr>
            <p:nvPr/>
          </p:nvSpPr>
          <p:spPr>
            <a:xfrm rot="10800000">
              <a:off x="278777" y="1367984"/>
              <a:ext cx="3731449" cy="827875"/>
            </a:xfrm>
            <a:prstGeom prst="round2SameRect">
              <a:avLst>
                <a:gd name="adj1" fmla="val 8000"/>
                <a:gd name="adj2" fmla="val 0"/>
              </a:avLst>
            </a:prstGeom>
            <a:ln>
              <a:solidFill>
                <a:srgbClr val="000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2" name="TextBox 11">
              <a:extLst>
                <a:ext uri="{FF2B5EF4-FFF2-40B4-BE49-F238E27FC236}">
                  <a16:creationId xmlns:a16="http://schemas.microsoft.com/office/drawing/2014/main" id="{BDF0536A-434B-4FFE-319F-7916261CB49F}"/>
                </a:ext>
              </a:extLst>
            </p:cNvPr>
            <p:cNvSpPr txBox="1">
              <a:spLocks/>
            </p:cNvSpPr>
            <p:nvPr/>
          </p:nvSpPr>
          <p:spPr>
            <a:xfrm>
              <a:off x="278780" y="1365179"/>
              <a:ext cx="3731445" cy="261610"/>
            </a:xfrm>
            <a:prstGeom prst="rect">
              <a:avLst/>
            </a:prstGeom>
            <a:noFill/>
          </p:spPr>
          <p:txBody>
            <a:bodyPr wrap="square" rtlCol="0">
              <a:spAutoFit/>
            </a:bodyPr>
            <a:lstStyle/>
            <a:p>
              <a:endParaRPr lang="en-US" sz="1100" dirty="0"/>
            </a:p>
          </p:txBody>
        </p:sp>
      </p:grpSp>
      <p:grpSp>
        <p:nvGrpSpPr>
          <p:cNvPr id="7" name="Group 6" descr="box with header Proposed Solution">
            <a:extLst>
              <a:ext uri="{FF2B5EF4-FFF2-40B4-BE49-F238E27FC236}">
                <a16:creationId xmlns:a16="http://schemas.microsoft.com/office/drawing/2014/main" id="{3FD5E528-6E71-6E74-347F-8AA1476FF1E5}"/>
              </a:ext>
            </a:extLst>
          </p:cNvPr>
          <p:cNvGrpSpPr/>
          <p:nvPr/>
        </p:nvGrpSpPr>
        <p:grpSpPr>
          <a:xfrm>
            <a:off x="4230271" y="996354"/>
            <a:ext cx="3731457" cy="1204176"/>
            <a:chOff x="4230271" y="996354"/>
            <a:chExt cx="3731457" cy="1204176"/>
          </a:xfrm>
        </p:grpSpPr>
        <p:sp>
          <p:nvSpPr>
            <p:cNvPr id="31" name="Rectangle 30">
              <a:extLst>
                <a:ext uri="{FF2B5EF4-FFF2-40B4-BE49-F238E27FC236}">
                  <a16:creationId xmlns:a16="http://schemas.microsoft.com/office/drawing/2014/main" id="{FDFE0CBB-894E-1971-F666-99FBB2132331}"/>
                </a:ext>
              </a:extLst>
            </p:cNvPr>
            <p:cNvSpPr>
              <a:spLocks/>
            </p:cNvSpPr>
            <p:nvPr/>
          </p:nvSpPr>
          <p:spPr>
            <a:xfrm>
              <a:off x="4230279" y="996354"/>
              <a:ext cx="3731449" cy="369333"/>
            </a:xfrm>
            <a:prstGeom prst="rect">
              <a:avLst/>
            </a:prstGeom>
            <a:solidFill>
              <a:srgbClr val="E5D8B9"/>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32" name="TextBox 31">
              <a:extLst>
                <a:ext uri="{FF2B5EF4-FFF2-40B4-BE49-F238E27FC236}">
                  <a16:creationId xmlns:a16="http://schemas.microsoft.com/office/drawing/2014/main" id="{7048F31C-1171-3439-00D0-582BD25B90EE}"/>
                </a:ext>
              </a:extLst>
            </p:cNvPr>
            <p:cNvSpPr txBox="1">
              <a:spLocks/>
            </p:cNvSpPr>
            <p:nvPr/>
          </p:nvSpPr>
          <p:spPr>
            <a:xfrm>
              <a:off x="4230271" y="1037456"/>
              <a:ext cx="3731450" cy="307777"/>
            </a:xfrm>
            <a:prstGeom prst="rect">
              <a:avLst/>
            </a:prstGeom>
            <a:noFill/>
          </p:spPr>
          <p:txBody>
            <a:bodyPr wrap="square" rtlCol="0">
              <a:spAutoFit/>
            </a:bodyPr>
            <a:lstStyle/>
            <a:p>
              <a:pPr algn="ctr"/>
              <a:r>
                <a:rPr lang="en-US" sz="1400" dirty="0"/>
                <a:t>Proposed Solution</a:t>
              </a:r>
            </a:p>
          </p:txBody>
        </p:sp>
        <p:sp>
          <p:nvSpPr>
            <p:cNvPr id="30" name="Rectangle: Top Corners Rounded 29">
              <a:extLst>
                <a:ext uri="{FF2B5EF4-FFF2-40B4-BE49-F238E27FC236}">
                  <a16:creationId xmlns:a16="http://schemas.microsoft.com/office/drawing/2014/main" id="{DD9664C8-6049-57A1-FE2F-930A2DF83643}"/>
                </a:ext>
              </a:extLst>
            </p:cNvPr>
            <p:cNvSpPr>
              <a:spLocks/>
            </p:cNvSpPr>
            <p:nvPr/>
          </p:nvSpPr>
          <p:spPr>
            <a:xfrm rot="10800000">
              <a:off x="4230271" y="1375813"/>
              <a:ext cx="3731449" cy="824717"/>
            </a:xfrm>
            <a:prstGeom prst="round2SameRect">
              <a:avLst>
                <a:gd name="adj1" fmla="val 8000"/>
                <a:gd name="adj2" fmla="val 0"/>
              </a:avLst>
            </a:prstGeom>
            <a:ln>
              <a:solidFill>
                <a:srgbClr val="000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33" name="TextBox 32">
              <a:extLst>
                <a:ext uri="{FF2B5EF4-FFF2-40B4-BE49-F238E27FC236}">
                  <a16:creationId xmlns:a16="http://schemas.microsoft.com/office/drawing/2014/main" id="{9287A94E-4925-6067-8F9C-D5C0BD621E62}"/>
                </a:ext>
              </a:extLst>
            </p:cNvPr>
            <p:cNvSpPr txBox="1">
              <a:spLocks/>
            </p:cNvSpPr>
            <p:nvPr/>
          </p:nvSpPr>
          <p:spPr>
            <a:xfrm>
              <a:off x="4230274" y="1373008"/>
              <a:ext cx="3731449" cy="261610"/>
            </a:xfrm>
            <a:prstGeom prst="rect">
              <a:avLst/>
            </a:prstGeom>
            <a:noFill/>
          </p:spPr>
          <p:txBody>
            <a:bodyPr wrap="square" rtlCol="0">
              <a:spAutoFit/>
            </a:bodyPr>
            <a:lstStyle/>
            <a:p>
              <a:endParaRPr lang="en-US" sz="1100" dirty="0"/>
            </a:p>
          </p:txBody>
        </p:sp>
      </p:grpSp>
      <p:grpSp>
        <p:nvGrpSpPr>
          <p:cNvPr id="8" name="Group 7" descr="box with header Objective-Desired Result">
            <a:extLst>
              <a:ext uri="{FF2B5EF4-FFF2-40B4-BE49-F238E27FC236}">
                <a16:creationId xmlns:a16="http://schemas.microsoft.com/office/drawing/2014/main" id="{84733535-804C-021C-9CCD-BD286F0811C2}"/>
              </a:ext>
            </a:extLst>
          </p:cNvPr>
          <p:cNvGrpSpPr/>
          <p:nvPr/>
        </p:nvGrpSpPr>
        <p:grpSpPr>
          <a:xfrm>
            <a:off x="8181766" y="988208"/>
            <a:ext cx="3731457" cy="1207650"/>
            <a:chOff x="8181766" y="988208"/>
            <a:chExt cx="3731457" cy="1207650"/>
          </a:xfrm>
        </p:grpSpPr>
        <p:sp>
          <p:nvSpPr>
            <p:cNvPr id="27" name="Rectangle 26">
              <a:extLst>
                <a:ext uri="{FF2B5EF4-FFF2-40B4-BE49-F238E27FC236}">
                  <a16:creationId xmlns:a16="http://schemas.microsoft.com/office/drawing/2014/main" id="{84A166CB-5E9E-D5BB-2A24-BCB166E519B9}"/>
                </a:ext>
              </a:extLst>
            </p:cNvPr>
            <p:cNvSpPr>
              <a:spLocks/>
            </p:cNvSpPr>
            <p:nvPr/>
          </p:nvSpPr>
          <p:spPr>
            <a:xfrm>
              <a:off x="8181774" y="988208"/>
              <a:ext cx="3731449" cy="369333"/>
            </a:xfrm>
            <a:prstGeom prst="rect">
              <a:avLst/>
            </a:prstGeom>
            <a:solidFill>
              <a:srgbClr val="E5D8B9"/>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28" name="TextBox 27">
              <a:extLst>
                <a:ext uri="{FF2B5EF4-FFF2-40B4-BE49-F238E27FC236}">
                  <a16:creationId xmlns:a16="http://schemas.microsoft.com/office/drawing/2014/main" id="{5C000669-9682-A9C7-FC6F-4B2B7F5B9D83}"/>
                </a:ext>
              </a:extLst>
            </p:cNvPr>
            <p:cNvSpPr txBox="1">
              <a:spLocks/>
            </p:cNvSpPr>
            <p:nvPr/>
          </p:nvSpPr>
          <p:spPr>
            <a:xfrm>
              <a:off x="8181769" y="1018985"/>
              <a:ext cx="3731450" cy="307777"/>
            </a:xfrm>
            <a:prstGeom prst="rect">
              <a:avLst/>
            </a:prstGeom>
            <a:noFill/>
          </p:spPr>
          <p:txBody>
            <a:bodyPr wrap="square" rtlCol="0">
              <a:spAutoFit/>
            </a:bodyPr>
            <a:lstStyle/>
            <a:p>
              <a:pPr algn="ctr"/>
              <a:r>
                <a:rPr lang="en-US" sz="1400" dirty="0"/>
                <a:t>Objective (Desired Result)</a:t>
              </a:r>
            </a:p>
          </p:txBody>
        </p:sp>
        <p:sp>
          <p:nvSpPr>
            <p:cNvPr id="26" name="Rectangle: Top Corners Rounded 25">
              <a:extLst>
                <a:ext uri="{FF2B5EF4-FFF2-40B4-BE49-F238E27FC236}">
                  <a16:creationId xmlns:a16="http://schemas.microsoft.com/office/drawing/2014/main" id="{26C130D8-1E0F-618B-BFE7-CF0684D6EC1D}"/>
                </a:ext>
              </a:extLst>
            </p:cNvPr>
            <p:cNvSpPr>
              <a:spLocks/>
            </p:cNvSpPr>
            <p:nvPr/>
          </p:nvSpPr>
          <p:spPr>
            <a:xfrm rot="10800000">
              <a:off x="8181766" y="1367667"/>
              <a:ext cx="3731449" cy="828191"/>
            </a:xfrm>
            <a:prstGeom prst="round2SameRect">
              <a:avLst>
                <a:gd name="adj1" fmla="val 8000"/>
                <a:gd name="adj2" fmla="val 0"/>
              </a:avLst>
            </a:prstGeom>
            <a:ln>
              <a:solidFill>
                <a:srgbClr val="000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29" name="TextBox 28">
              <a:extLst>
                <a:ext uri="{FF2B5EF4-FFF2-40B4-BE49-F238E27FC236}">
                  <a16:creationId xmlns:a16="http://schemas.microsoft.com/office/drawing/2014/main" id="{E9BDE101-FAC9-1367-BF0D-98325EB7E5D1}"/>
                </a:ext>
              </a:extLst>
            </p:cNvPr>
            <p:cNvSpPr txBox="1">
              <a:spLocks/>
            </p:cNvSpPr>
            <p:nvPr/>
          </p:nvSpPr>
          <p:spPr>
            <a:xfrm>
              <a:off x="8181766" y="1364862"/>
              <a:ext cx="3731452" cy="261610"/>
            </a:xfrm>
            <a:prstGeom prst="rect">
              <a:avLst/>
            </a:prstGeom>
            <a:noFill/>
          </p:spPr>
          <p:txBody>
            <a:bodyPr wrap="square" rtlCol="0">
              <a:spAutoFit/>
            </a:bodyPr>
            <a:lstStyle/>
            <a:p>
              <a:endParaRPr lang="en-US" sz="1100" dirty="0"/>
            </a:p>
          </p:txBody>
        </p:sp>
      </p:grpSp>
      <p:grpSp>
        <p:nvGrpSpPr>
          <p:cNvPr id="21" name="Group 20" descr="box with header Impacted Parties">
            <a:extLst>
              <a:ext uri="{FF2B5EF4-FFF2-40B4-BE49-F238E27FC236}">
                <a16:creationId xmlns:a16="http://schemas.microsoft.com/office/drawing/2014/main" id="{3E030E5B-F94A-E8DB-9E33-6E8C58BCBA3D}"/>
              </a:ext>
            </a:extLst>
          </p:cNvPr>
          <p:cNvGrpSpPr/>
          <p:nvPr/>
        </p:nvGrpSpPr>
        <p:grpSpPr>
          <a:xfrm>
            <a:off x="278766" y="2347316"/>
            <a:ext cx="3731457" cy="1207334"/>
            <a:chOff x="278766" y="2347316"/>
            <a:chExt cx="3731457" cy="1207334"/>
          </a:xfrm>
        </p:grpSpPr>
        <p:sp>
          <p:nvSpPr>
            <p:cNvPr id="51" name="Rectangle 50">
              <a:extLst>
                <a:ext uri="{FF2B5EF4-FFF2-40B4-BE49-F238E27FC236}">
                  <a16:creationId xmlns:a16="http://schemas.microsoft.com/office/drawing/2014/main" id="{0CE5B026-A52E-551B-4E2A-01FA5A14CD99}"/>
                </a:ext>
              </a:extLst>
            </p:cNvPr>
            <p:cNvSpPr>
              <a:spLocks/>
            </p:cNvSpPr>
            <p:nvPr/>
          </p:nvSpPr>
          <p:spPr>
            <a:xfrm>
              <a:off x="278774" y="2347316"/>
              <a:ext cx="3731449" cy="369333"/>
            </a:xfrm>
            <a:prstGeom prst="rect">
              <a:avLst/>
            </a:prstGeom>
            <a:solidFill>
              <a:srgbClr val="E5D8B9"/>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52" name="TextBox 51">
              <a:extLst>
                <a:ext uri="{FF2B5EF4-FFF2-40B4-BE49-F238E27FC236}">
                  <a16:creationId xmlns:a16="http://schemas.microsoft.com/office/drawing/2014/main" id="{EF45D59E-B69A-9144-643C-B90FA812CEB6}"/>
                </a:ext>
              </a:extLst>
            </p:cNvPr>
            <p:cNvSpPr txBox="1">
              <a:spLocks/>
            </p:cNvSpPr>
            <p:nvPr/>
          </p:nvSpPr>
          <p:spPr>
            <a:xfrm>
              <a:off x="278769" y="2378093"/>
              <a:ext cx="3731450" cy="307777"/>
            </a:xfrm>
            <a:prstGeom prst="rect">
              <a:avLst/>
            </a:prstGeom>
            <a:noFill/>
          </p:spPr>
          <p:txBody>
            <a:bodyPr wrap="square" rtlCol="0">
              <a:spAutoFit/>
            </a:bodyPr>
            <a:lstStyle/>
            <a:p>
              <a:pPr algn="ctr"/>
              <a:r>
                <a:rPr lang="en-US" sz="1400" dirty="0"/>
                <a:t>Impacted Parties</a:t>
              </a:r>
            </a:p>
          </p:txBody>
        </p:sp>
        <p:sp>
          <p:nvSpPr>
            <p:cNvPr id="50" name="Rectangle: Top Corners Rounded 49">
              <a:extLst>
                <a:ext uri="{FF2B5EF4-FFF2-40B4-BE49-F238E27FC236}">
                  <a16:creationId xmlns:a16="http://schemas.microsoft.com/office/drawing/2014/main" id="{6C6100BE-F847-0B49-C506-F7EBD9F22F7C}"/>
                </a:ext>
              </a:extLst>
            </p:cNvPr>
            <p:cNvSpPr>
              <a:spLocks/>
            </p:cNvSpPr>
            <p:nvPr/>
          </p:nvSpPr>
          <p:spPr>
            <a:xfrm rot="10800000">
              <a:off x="278766" y="2726775"/>
              <a:ext cx="3731449" cy="827875"/>
            </a:xfrm>
            <a:prstGeom prst="round2SameRect">
              <a:avLst>
                <a:gd name="adj1" fmla="val 8000"/>
                <a:gd name="adj2" fmla="val 0"/>
              </a:avLst>
            </a:prstGeom>
            <a:ln>
              <a:solidFill>
                <a:srgbClr val="000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53" name="TextBox 52">
              <a:extLst>
                <a:ext uri="{FF2B5EF4-FFF2-40B4-BE49-F238E27FC236}">
                  <a16:creationId xmlns:a16="http://schemas.microsoft.com/office/drawing/2014/main" id="{1A3360A6-6293-065E-7887-381CE3213B32}"/>
                </a:ext>
              </a:extLst>
            </p:cNvPr>
            <p:cNvSpPr txBox="1">
              <a:spLocks/>
            </p:cNvSpPr>
            <p:nvPr/>
          </p:nvSpPr>
          <p:spPr>
            <a:xfrm>
              <a:off x="278769" y="2723970"/>
              <a:ext cx="3731445" cy="261610"/>
            </a:xfrm>
            <a:prstGeom prst="rect">
              <a:avLst/>
            </a:prstGeom>
            <a:noFill/>
          </p:spPr>
          <p:txBody>
            <a:bodyPr wrap="square" rtlCol="0">
              <a:spAutoFit/>
            </a:bodyPr>
            <a:lstStyle/>
            <a:p>
              <a:endParaRPr lang="en-US" sz="1100" dirty="0"/>
            </a:p>
          </p:txBody>
        </p:sp>
      </p:grpSp>
      <p:grpSp>
        <p:nvGrpSpPr>
          <p:cNvPr id="38" name="Group 37" descr="box with header Action Steps">
            <a:extLst>
              <a:ext uri="{FF2B5EF4-FFF2-40B4-BE49-F238E27FC236}">
                <a16:creationId xmlns:a16="http://schemas.microsoft.com/office/drawing/2014/main" id="{7BB96C7C-68D0-541D-CCBC-8FAD551B0DEB}"/>
              </a:ext>
            </a:extLst>
          </p:cNvPr>
          <p:cNvGrpSpPr/>
          <p:nvPr/>
        </p:nvGrpSpPr>
        <p:grpSpPr>
          <a:xfrm>
            <a:off x="278774" y="3688892"/>
            <a:ext cx="3731461" cy="3045281"/>
            <a:chOff x="278774" y="3688892"/>
            <a:chExt cx="3731461" cy="3045281"/>
          </a:xfrm>
        </p:grpSpPr>
        <p:sp>
          <p:nvSpPr>
            <p:cNvPr id="23" name="Rectangle 22">
              <a:extLst>
                <a:ext uri="{FF2B5EF4-FFF2-40B4-BE49-F238E27FC236}">
                  <a16:creationId xmlns:a16="http://schemas.microsoft.com/office/drawing/2014/main" id="{9E268E1A-469D-467F-424D-63640E2B05E2}"/>
                </a:ext>
              </a:extLst>
            </p:cNvPr>
            <p:cNvSpPr>
              <a:spLocks/>
            </p:cNvSpPr>
            <p:nvPr/>
          </p:nvSpPr>
          <p:spPr>
            <a:xfrm>
              <a:off x="278786" y="3688892"/>
              <a:ext cx="3731449" cy="386121"/>
            </a:xfrm>
            <a:prstGeom prst="rect">
              <a:avLst/>
            </a:prstGeom>
            <a:solidFill>
              <a:srgbClr val="E5D8B9"/>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24" name="TextBox 23">
              <a:extLst>
                <a:ext uri="{FF2B5EF4-FFF2-40B4-BE49-F238E27FC236}">
                  <a16:creationId xmlns:a16="http://schemas.microsoft.com/office/drawing/2014/main" id="{AE85FBA2-F9E4-6100-4852-EB39935FF241}"/>
                </a:ext>
              </a:extLst>
            </p:cNvPr>
            <p:cNvSpPr txBox="1">
              <a:spLocks/>
            </p:cNvSpPr>
            <p:nvPr/>
          </p:nvSpPr>
          <p:spPr>
            <a:xfrm>
              <a:off x="278781" y="3721068"/>
              <a:ext cx="3731450" cy="321767"/>
            </a:xfrm>
            <a:prstGeom prst="rect">
              <a:avLst/>
            </a:prstGeom>
            <a:noFill/>
          </p:spPr>
          <p:txBody>
            <a:bodyPr wrap="square" rtlCol="0">
              <a:spAutoFit/>
            </a:bodyPr>
            <a:lstStyle/>
            <a:p>
              <a:pPr algn="ctr"/>
              <a:r>
                <a:rPr lang="en-US" sz="1400" dirty="0"/>
                <a:t>Action Steps</a:t>
              </a:r>
            </a:p>
          </p:txBody>
        </p:sp>
        <p:sp>
          <p:nvSpPr>
            <p:cNvPr id="22" name="Rectangle: Top Corners Rounded 21">
              <a:extLst>
                <a:ext uri="{FF2B5EF4-FFF2-40B4-BE49-F238E27FC236}">
                  <a16:creationId xmlns:a16="http://schemas.microsoft.com/office/drawing/2014/main" id="{724FB2E1-67EB-188D-ACCE-C4528B1836B1}"/>
                </a:ext>
              </a:extLst>
            </p:cNvPr>
            <p:cNvSpPr>
              <a:spLocks/>
            </p:cNvSpPr>
            <p:nvPr/>
          </p:nvSpPr>
          <p:spPr>
            <a:xfrm rot="10800000">
              <a:off x="278774" y="4085600"/>
              <a:ext cx="3731449" cy="2648573"/>
            </a:xfrm>
            <a:prstGeom prst="round2SameRect">
              <a:avLst>
                <a:gd name="adj1" fmla="val 8000"/>
                <a:gd name="adj2" fmla="val 0"/>
              </a:avLst>
            </a:prstGeom>
            <a:ln>
              <a:solidFill>
                <a:srgbClr val="000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25" name="TextBox 24">
              <a:extLst>
                <a:ext uri="{FF2B5EF4-FFF2-40B4-BE49-F238E27FC236}">
                  <a16:creationId xmlns:a16="http://schemas.microsoft.com/office/drawing/2014/main" id="{45C60E1E-1610-8891-738A-D6E61212614A}"/>
                </a:ext>
              </a:extLst>
            </p:cNvPr>
            <p:cNvSpPr txBox="1">
              <a:spLocks/>
            </p:cNvSpPr>
            <p:nvPr/>
          </p:nvSpPr>
          <p:spPr>
            <a:xfrm>
              <a:off x="278781" y="4082667"/>
              <a:ext cx="3731449" cy="276999"/>
            </a:xfrm>
            <a:prstGeom prst="rect">
              <a:avLst/>
            </a:prstGeom>
            <a:noFill/>
          </p:spPr>
          <p:txBody>
            <a:bodyPr wrap="square" rtlCol="0">
              <a:spAutoFit/>
            </a:bodyPr>
            <a:lstStyle/>
            <a:p>
              <a:pPr>
                <a:spcBef>
                  <a:spcPts val="200"/>
                </a:spcBef>
                <a:spcAft>
                  <a:spcPts val="200"/>
                </a:spcAft>
              </a:pPr>
              <a:endParaRPr lang="en-US" sz="1200" dirty="0"/>
            </a:p>
          </p:txBody>
        </p:sp>
      </p:grpSp>
      <p:sp>
        <p:nvSpPr>
          <p:cNvPr id="10" name="Rectangle: Rounded Corners 9">
            <a:extLst>
              <a:ext uri="{FF2B5EF4-FFF2-40B4-BE49-F238E27FC236}">
                <a16:creationId xmlns:a16="http://schemas.microsoft.com/office/drawing/2014/main" id="{BD46FBCE-716F-400C-61A9-457C852BCC3A}"/>
              </a:ext>
              <a:ext uri="{C183D7F6-B498-43B3-948B-1728B52AA6E4}">
                <adec:decorative xmlns:adec="http://schemas.microsoft.com/office/drawing/2017/decorative" val="1"/>
              </a:ext>
            </a:extLst>
          </p:cNvPr>
          <p:cNvSpPr>
            <a:spLocks/>
          </p:cNvSpPr>
          <p:nvPr/>
        </p:nvSpPr>
        <p:spPr>
          <a:xfrm>
            <a:off x="4230271" y="2345972"/>
            <a:ext cx="7682944" cy="4388202"/>
          </a:xfrm>
          <a:prstGeom prst="roundRect">
            <a:avLst>
              <a:gd name="adj" fmla="val 3896"/>
            </a:avLst>
          </a:prstGeom>
          <a:solidFill>
            <a:srgbClr val="CFB87B"/>
          </a:solidFill>
          <a:ln>
            <a:solidFill>
              <a:srgbClr val="CFB8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D66C3FA1-FADD-75F3-72E8-A24DD35A51DE}"/>
              </a:ext>
            </a:extLst>
          </p:cNvPr>
          <p:cNvSpPr txBox="1"/>
          <p:nvPr/>
        </p:nvSpPr>
        <p:spPr>
          <a:xfrm>
            <a:off x="4376366" y="2378046"/>
            <a:ext cx="7170708" cy="369332"/>
          </a:xfrm>
          <a:prstGeom prst="rect">
            <a:avLst/>
          </a:prstGeom>
          <a:noFill/>
        </p:spPr>
        <p:txBody>
          <a:bodyPr wrap="square" rtlCol="0">
            <a:spAutoFit/>
          </a:bodyPr>
          <a:lstStyle/>
          <a:p>
            <a:r>
              <a:rPr lang="en-US" b="1" dirty="0"/>
              <a:t>Results</a:t>
            </a:r>
          </a:p>
        </p:txBody>
      </p:sp>
      <p:grpSp>
        <p:nvGrpSpPr>
          <p:cNvPr id="46" name="Group 45" descr="box with header Stakeholders">
            <a:extLst>
              <a:ext uri="{FF2B5EF4-FFF2-40B4-BE49-F238E27FC236}">
                <a16:creationId xmlns:a16="http://schemas.microsoft.com/office/drawing/2014/main" id="{D37F5CD6-05D4-8EA1-1FF7-117C5EA08DE5}"/>
              </a:ext>
            </a:extLst>
          </p:cNvPr>
          <p:cNvGrpSpPr/>
          <p:nvPr/>
        </p:nvGrpSpPr>
        <p:grpSpPr>
          <a:xfrm>
            <a:off x="4376366" y="2825175"/>
            <a:ext cx="2249616" cy="1754251"/>
            <a:chOff x="4376366" y="2825175"/>
            <a:chExt cx="2249616" cy="1754251"/>
          </a:xfrm>
        </p:grpSpPr>
        <p:sp>
          <p:nvSpPr>
            <p:cNvPr id="6" name="Rectangle 5">
              <a:extLst>
                <a:ext uri="{FF2B5EF4-FFF2-40B4-BE49-F238E27FC236}">
                  <a16:creationId xmlns:a16="http://schemas.microsoft.com/office/drawing/2014/main" id="{ED8F158E-179F-1AAA-294A-F4C75E61A3E6}"/>
                </a:ext>
              </a:extLst>
            </p:cNvPr>
            <p:cNvSpPr>
              <a:spLocks/>
            </p:cNvSpPr>
            <p:nvPr/>
          </p:nvSpPr>
          <p:spPr>
            <a:xfrm>
              <a:off x="4376371" y="2825175"/>
              <a:ext cx="2249611" cy="383789"/>
            </a:xfrm>
            <a:prstGeom prst="rect">
              <a:avLst/>
            </a:prstGeom>
            <a:solidFill>
              <a:srgbClr val="E5D8B9"/>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en-US" sz="1400" dirty="0">
                  <a:solidFill>
                    <a:schemeClr val="tx1"/>
                  </a:solidFill>
                </a:rPr>
                <a:t>Stakeholders</a:t>
              </a:r>
            </a:p>
          </p:txBody>
        </p:sp>
        <p:sp>
          <p:nvSpPr>
            <p:cNvPr id="5" name="Rectangle: Top Corners Rounded 4">
              <a:extLst>
                <a:ext uri="{FF2B5EF4-FFF2-40B4-BE49-F238E27FC236}">
                  <a16:creationId xmlns:a16="http://schemas.microsoft.com/office/drawing/2014/main" id="{00588A4A-BB1F-0C25-8C5F-B99E433773A1}"/>
                </a:ext>
              </a:extLst>
            </p:cNvPr>
            <p:cNvSpPr>
              <a:spLocks/>
            </p:cNvSpPr>
            <p:nvPr/>
          </p:nvSpPr>
          <p:spPr>
            <a:xfrm rot="10800000">
              <a:off x="4376366" y="3219485"/>
              <a:ext cx="2249611" cy="1359941"/>
            </a:xfrm>
            <a:prstGeom prst="round2SameRect">
              <a:avLst>
                <a:gd name="adj1" fmla="val 8000"/>
                <a:gd name="adj2" fmla="val 0"/>
              </a:avLst>
            </a:prstGeom>
            <a:ln>
              <a:solidFill>
                <a:srgbClr val="000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4" name="TextBox 13">
              <a:extLst>
                <a:ext uri="{FF2B5EF4-FFF2-40B4-BE49-F238E27FC236}">
                  <a16:creationId xmlns:a16="http://schemas.microsoft.com/office/drawing/2014/main" id="{7740AF75-F346-7AC5-9E91-BC16DCF80798}"/>
                </a:ext>
              </a:extLst>
            </p:cNvPr>
            <p:cNvSpPr txBox="1">
              <a:spLocks/>
            </p:cNvSpPr>
            <p:nvPr/>
          </p:nvSpPr>
          <p:spPr>
            <a:xfrm>
              <a:off x="4376366" y="3216572"/>
              <a:ext cx="2249613" cy="261610"/>
            </a:xfrm>
            <a:prstGeom prst="rect">
              <a:avLst/>
            </a:prstGeom>
            <a:noFill/>
          </p:spPr>
          <p:txBody>
            <a:bodyPr wrap="square" rtlCol="0">
              <a:spAutoFit/>
            </a:bodyPr>
            <a:lstStyle/>
            <a:p>
              <a:endParaRPr lang="en-US" sz="1100" dirty="0"/>
            </a:p>
          </p:txBody>
        </p:sp>
      </p:grpSp>
      <p:grpSp>
        <p:nvGrpSpPr>
          <p:cNvPr id="40" name="Group 39" descr="box with header Challenges">
            <a:extLst>
              <a:ext uri="{FF2B5EF4-FFF2-40B4-BE49-F238E27FC236}">
                <a16:creationId xmlns:a16="http://schemas.microsoft.com/office/drawing/2014/main" id="{70E2DC86-9A6E-7D22-1BAB-88F62D61792D}"/>
              </a:ext>
            </a:extLst>
          </p:cNvPr>
          <p:cNvGrpSpPr/>
          <p:nvPr/>
        </p:nvGrpSpPr>
        <p:grpSpPr>
          <a:xfrm>
            <a:off x="4376365" y="4713471"/>
            <a:ext cx="2249612" cy="1850196"/>
            <a:chOff x="4376365" y="4713471"/>
            <a:chExt cx="2249612" cy="1850196"/>
          </a:xfrm>
        </p:grpSpPr>
        <p:sp>
          <p:nvSpPr>
            <p:cNvPr id="19" name="Rectangle 18">
              <a:extLst>
                <a:ext uri="{FF2B5EF4-FFF2-40B4-BE49-F238E27FC236}">
                  <a16:creationId xmlns:a16="http://schemas.microsoft.com/office/drawing/2014/main" id="{2C8E92DB-6871-9065-AFEE-2726F783207F}"/>
                </a:ext>
              </a:extLst>
            </p:cNvPr>
            <p:cNvSpPr>
              <a:spLocks/>
            </p:cNvSpPr>
            <p:nvPr/>
          </p:nvSpPr>
          <p:spPr>
            <a:xfrm>
              <a:off x="4376370" y="4713471"/>
              <a:ext cx="2249607" cy="404780"/>
            </a:xfrm>
            <a:prstGeom prst="rect">
              <a:avLst/>
            </a:prstGeom>
            <a:solidFill>
              <a:srgbClr val="E5D8B9"/>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en-US" sz="1400" dirty="0">
                  <a:solidFill>
                    <a:schemeClr val="tx1"/>
                  </a:solidFill>
                </a:rPr>
                <a:t>Challenges</a:t>
              </a:r>
            </a:p>
          </p:txBody>
        </p:sp>
        <p:sp>
          <p:nvSpPr>
            <p:cNvPr id="17" name="Rectangle: Top Corners Rounded 16">
              <a:extLst>
                <a:ext uri="{FF2B5EF4-FFF2-40B4-BE49-F238E27FC236}">
                  <a16:creationId xmlns:a16="http://schemas.microsoft.com/office/drawing/2014/main" id="{80AB023A-6F87-581C-C95F-5558233F0FC2}"/>
                </a:ext>
              </a:extLst>
            </p:cNvPr>
            <p:cNvSpPr>
              <a:spLocks/>
            </p:cNvSpPr>
            <p:nvPr/>
          </p:nvSpPr>
          <p:spPr>
            <a:xfrm rot="10800000">
              <a:off x="4376365" y="5129347"/>
              <a:ext cx="2249607" cy="1434320"/>
            </a:xfrm>
            <a:prstGeom prst="round2SameRect">
              <a:avLst>
                <a:gd name="adj1" fmla="val 8000"/>
                <a:gd name="adj2" fmla="val 0"/>
              </a:avLst>
            </a:prstGeom>
            <a:ln>
              <a:solidFill>
                <a:srgbClr val="000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34" name="TextBox 33">
              <a:extLst>
                <a:ext uri="{FF2B5EF4-FFF2-40B4-BE49-F238E27FC236}">
                  <a16:creationId xmlns:a16="http://schemas.microsoft.com/office/drawing/2014/main" id="{8B024E1F-2982-6C9B-B895-16A67530321A}"/>
                </a:ext>
              </a:extLst>
            </p:cNvPr>
            <p:cNvSpPr txBox="1">
              <a:spLocks/>
            </p:cNvSpPr>
            <p:nvPr/>
          </p:nvSpPr>
          <p:spPr>
            <a:xfrm>
              <a:off x="4376365" y="5126274"/>
              <a:ext cx="2249609" cy="261610"/>
            </a:xfrm>
            <a:prstGeom prst="rect">
              <a:avLst/>
            </a:prstGeom>
            <a:noFill/>
          </p:spPr>
          <p:txBody>
            <a:bodyPr wrap="square" rtlCol="0">
              <a:spAutoFit/>
            </a:bodyPr>
            <a:lstStyle/>
            <a:p>
              <a:endParaRPr lang="en-US" sz="1100" dirty="0"/>
            </a:p>
          </p:txBody>
        </p:sp>
      </p:grpSp>
      <p:grpSp>
        <p:nvGrpSpPr>
          <p:cNvPr id="58" name="Group 57" descr="box with header Actions Taken and Key Learnings">
            <a:extLst>
              <a:ext uri="{FF2B5EF4-FFF2-40B4-BE49-F238E27FC236}">
                <a16:creationId xmlns:a16="http://schemas.microsoft.com/office/drawing/2014/main" id="{8F55403F-23F5-AD7E-B430-E3068E920AA3}"/>
              </a:ext>
            </a:extLst>
          </p:cNvPr>
          <p:cNvGrpSpPr/>
          <p:nvPr/>
        </p:nvGrpSpPr>
        <p:grpSpPr>
          <a:xfrm>
            <a:off x="6782635" y="2825175"/>
            <a:ext cx="4973936" cy="3738490"/>
            <a:chOff x="6782635" y="2825175"/>
            <a:chExt cx="4973936" cy="3738490"/>
          </a:xfrm>
        </p:grpSpPr>
        <p:sp>
          <p:nvSpPr>
            <p:cNvPr id="37" name="Rectangle 36">
              <a:extLst>
                <a:ext uri="{FF2B5EF4-FFF2-40B4-BE49-F238E27FC236}">
                  <a16:creationId xmlns:a16="http://schemas.microsoft.com/office/drawing/2014/main" id="{1C5B6EAC-75DA-609D-4402-90C739BC6E7B}"/>
                </a:ext>
              </a:extLst>
            </p:cNvPr>
            <p:cNvSpPr>
              <a:spLocks/>
            </p:cNvSpPr>
            <p:nvPr/>
          </p:nvSpPr>
          <p:spPr>
            <a:xfrm>
              <a:off x="6782647" y="2825175"/>
              <a:ext cx="4973924" cy="391398"/>
            </a:xfrm>
            <a:prstGeom prst="rect">
              <a:avLst/>
            </a:prstGeom>
            <a:solidFill>
              <a:srgbClr val="E5D8B9"/>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en-US" sz="1400" dirty="0">
                  <a:solidFill>
                    <a:schemeClr val="tx1"/>
                  </a:solidFill>
                </a:rPr>
                <a:t>Actions Taken &amp; Key Learnings</a:t>
              </a:r>
            </a:p>
          </p:txBody>
        </p:sp>
        <p:sp>
          <p:nvSpPr>
            <p:cNvPr id="36" name="Rectangle: Top Corners Rounded 35">
              <a:extLst>
                <a:ext uri="{FF2B5EF4-FFF2-40B4-BE49-F238E27FC236}">
                  <a16:creationId xmlns:a16="http://schemas.microsoft.com/office/drawing/2014/main" id="{1A8D87A2-8851-F9E9-E7BF-B5AB029D55C6}"/>
                </a:ext>
              </a:extLst>
            </p:cNvPr>
            <p:cNvSpPr>
              <a:spLocks/>
            </p:cNvSpPr>
            <p:nvPr/>
          </p:nvSpPr>
          <p:spPr>
            <a:xfrm rot="10800000">
              <a:off x="6782635" y="3226581"/>
              <a:ext cx="4973924" cy="3337084"/>
            </a:xfrm>
            <a:prstGeom prst="round2SameRect">
              <a:avLst>
                <a:gd name="adj1" fmla="val 8000"/>
                <a:gd name="adj2" fmla="val 0"/>
              </a:avLst>
            </a:prstGeom>
            <a:ln>
              <a:solidFill>
                <a:srgbClr val="000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dirty="0"/>
            </a:p>
          </p:txBody>
        </p:sp>
      </p:grpSp>
    </p:spTree>
    <p:custDataLst>
      <p:tags r:id="rId1"/>
    </p:custDataLst>
    <p:extLst>
      <p:ext uri="{BB962C8B-B14F-4D97-AF65-F5344CB8AC3E}">
        <p14:creationId xmlns:p14="http://schemas.microsoft.com/office/powerpoint/2010/main" val="29791612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lack_White Bottom Banner">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Helvetica CU">
      <a:majorFont>
        <a:latin typeface="HelveticaNeueLT Std"/>
        <a:ea typeface=""/>
        <a:cs typeface=""/>
      </a:majorFont>
      <a:minorFont>
        <a:latin typeface="HelveticaNeueLT St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Main Content_Gold Bar">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Helvetica CU">
      <a:majorFont>
        <a:latin typeface="HelveticaNeueLT Std"/>
        <a:ea typeface=""/>
        <a:cs typeface=""/>
      </a:majorFont>
      <a:minorFont>
        <a:latin typeface="HelveticaNeueLT St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Plain Whit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Helvetica CU">
      <a:majorFont>
        <a:latin typeface="HelveticaNeueLT Std"/>
        <a:ea typeface=""/>
        <a:cs typeface=""/>
      </a:majorFont>
      <a:minorFont>
        <a:latin typeface="HelveticaNeueLT St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1_Plain Whit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Helvetica CU">
      <a:majorFont>
        <a:latin typeface="HelveticaNeueLT Std"/>
        <a:ea typeface=""/>
        <a:cs typeface=""/>
      </a:majorFont>
      <a:minorFont>
        <a:latin typeface="HelveticaNeueLT St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C8B3E6424AB64DB6F0E91B211182AF" ma:contentTypeVersion="18" ma:contentTypeDescription="Create a new document." ma:contentTypeScope="" ma:versionID="696de012428672992870bfe0f82045c5">
  <xsd:schema xmlns:xsd="http://www.w3.org/2001/XMLSchema" xmlns:xs="http://www.w3.org/2001/XMLSchema" xmlns:p="http://schemas.microsoft.com/office/2006/metadata/properties" xmlns:ns2="bf3bbad2-2ae5-47dd-aa5b-62dc36b092a4" xmlns:ns3="8b29e3f9-4f6c-497b-8398-d6e3a0a80568" targetNamespace="http://schemas.microsoft.com/office/2006/metadata/properties" ma:root="true" ma:fieldsID="5d0ac86ba38fc4d5a9afc9766c9ebbaa" ns2:_="" ns3:_="">
    <xsd:import namespace="bf3bbad2-2ae5-47dd-aa5b-62dc36b092a4"/>
    <xsd:import namespace="8b29e3f9-4f6c-497b-8398-d6e3a0a8056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3bbad2-2ae5-47dd-aa5b-62dc36b092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7310ada-04f1-49d1-83c9-5a60708465d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b29e3f9-4f6c-497b-8398-d6e3a0a80568"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016f9f6-3a6f-4310-b3cb-e0de08026511}" ma:internalName="TaxCatchAll" ma:showField="CatchAllData" ma:web="8b29e3f9-4f6c-497b-8398-d6e3a0a8056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8b29e3f9-4f6c-497b-8398-d6e3a0a80568">
      <UserInfo>
        <DisplayName/>
        <AccountId xsi:nil="true"/>
        <AccountType/>
      </UserInfo>
    </SharedWithUsers>
    <lcf76f155ced4ddcb4097134ff3c332f xmlns="bf3bbad2-2ae5-47dd-aa5b-62dc36b092a4">
      <Terms xmlns="http://schemas.microsoft.com/office/infopath/2007/PartnerControls"/>
    </lcf76f155ced4ddcb4097134ff3c332f>
    <TaxCatchAll xmlns="8b29e3f9-4f6c-497b-8398-d6e3a0a8056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9809FC-8733-4732-B68F-10FCEAB928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3bbad2-2ae5-47dd-aa5b-62dc36b092a4"/>
    <ds:schemaRef ds:uri="8b29e3f9-4f6c-497b-8398-d6e3a0a805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0B30543-8349-4F69-9AF1-D39AA3C25622}">
  <ds:schemaRefs>
    <ds:schemaRef ds:uri="http://purl.org/dc/dcmitype/"/>
    <ds:schemaRef ds:uri="http://purl.org/dc/elements/1.1/"/>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http://purl.org/dc/terms/"/>
    <ds:schemaRef ds:uri="8b29e3f9-4f6c-497b-8398-d6e3a0a80568"/>
    <ds:schemaRef ds:uri="bf3bbad2-2ae5-47dd-aa5b-62dc36b092a4"/>
    <ds:schemaRef ds:uri="http://www.w3.org/XML/1998/namespace"/>
  </ds:schemaRefs>
</ds:datastoreItem>
</file>

<file path=customXml/itemProps3.xml><?xml version="1.0" encoding="utf-8"?>
<ds:datastoreItem xmlns:ds="http://schemas.openxmlformats.org/officeDocument/2006/customXml" ds:itemID="{5ADC243F-6529-4865-B221-F8FE15BC6A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20980</TotalTime>
  <Words>639</Words>
  <Application>Microsoft Office PowerPoint</Application>
  <PresentationFormat>Widescreen</PresentationFormat>
  <Paragraphs>78</Paragraphs>
  <Slides>3</Slides>
  <Notes>3</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3</vt:i4>
      </vt:variant>
    </vt:vector>
  </HeadingPairs>
  <TitlesOfParts>
    <vt:vector size="11" baseType="lpstr">
      <vt:lpstr>Aptos</vt:lpstr>
      <vt:lpstr>Arial</vt:lpstr>
      <vt:lpstr>Calibri</vt:lpstr>
      <vt:lpstr>HelveticaNeueLT Std</vt:lpstr>
      <vt:lpstr>Black_White Bottom Banner</vt:lpstr>
      <vt:lpstr>Main Content_Gold Bar</vt:lpstr>
      <vt:lpstr>Plain White</vt:lpstr>
      <vt:lpstr>1_Plain White</vt:lpstr>
      <vt:lpstr>Manager Certification Capstone Sample</vt:lpstr>
      <vt:lpstr>Manager Certification Capstone Template</vt:lpstr>
      <vt:lpstr>Manager Certification Capstone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Selina Bustillos</dc:creator>
  <cp:lastModifiedBy>Rocz, Brian</cp:lastModifiedBy>
  <cp:revision>10</cp:revision>
  <dcterms:created xsi:type="dcterms:W3CDTF">2024-08-09T16:36:07Z</dcterms:created>
  <dcterms:modified xsi:type="dcterms:W3CDTF">2025-01-17T18:18:55Z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0x010100B4C8B3E6424AB64DB6F0E91B211182AF</vt:lpwstr>
  </property>
  <property fmtid="{D5CDD505-2E9C-101B-9397-08002B2CF9AE}" pid="4" name="ComplianceAssetId">
    <vt:lpwstr/>
  </property>
  <property fmtid="{D5CDD505-2E9C-101B-9397-08002B2CF9AE}" pid="5" name="_ExtendedDescription">
    <vt:lpwstr/>
  </property>
  <property fmtid="{D5CDD505-2E9C-101B-9397-08002B2CF9AE}" pid="6" name="_activity">
    <vt:lpwstr>{"FileActivityType":"6","FileActivityTimeStamp":"2024-08-09T20:33:55.503Z","FileActivityUsersOnPage":[{"DisplayName":"Selina Bustillos","Id":"bustilloss@cu.edu"}],"FileActivityNavigationId":null}</vt:lpwstr>
  </property>
  <property fmtid="{D5CDD505-2E9C-101B-9397-08002B2CF9AE}" pid="7" name="TriggerFlowInfo">
    <vt:lpwstr/>
  </property>
  <property fmtid="{D5CDD505-2E9C-101B-9397-08002B2CF9AE}" pid="8" name="ArticulateGUID">
    <vt:lpwstr>C508DB8E-0F1A-468E-BB43-57ED120E0F13</vt:lpwstr>
  </property>
  <property fmtid="{D5CDD505-2E9C-101B-9397-08002B2CF9AE}" pid="9" name="ArticulatePath">
    <vt:lpwstr>https://olucdenver.sharepoint.com/sites/HRLearningandDevelopment2/Shared Documents/Manager Certification Program/Program Update 2025 - Self-paced docs/Leadership Challenge - Final Presentation Template</vt:lpwstr>
  </property>
</Properties>
</file>