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3" r:id="rId6"/>
    <p:sldId id="267" r:id="rId7"/>
    <p:sldId id="271" r:id="rId8"/>
    <p:sldId id="275" r:id="rId9"/>
    <p:sldId id="280" r:id="rId10"/>
    <p:sldId id="276" r:id="rId11"/>
    <p:sldId id="277" r:id="rId12"/>
    <p:sldId id="27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5B157-B610-48E6-9D2C-F28A8BF2B5FD}" v="11" dt="2022-10-31T18:29:53.509"/>
    <p1510:client id="{426E95A3-0EE6-4672-B6CA-0988A8952B24}" v="678" dt="2022-10-21T19:32:43.226"/>
    <p1510:client id="{59DF2660-52F3-498A-A833-85FAFC1C0D6E}" v="305" dt="2022-10-21T15:46:42.189"/>
    <p1510:client id="{6C736345-6D05-41E2-AF71-5C24022B91C4}" v="91" dt="2022-11-02T16:52:38.678"/>
    <p1510:client id="{877EDED0-C751-C0C1-B42B-8AAD6C39486B}" v="209" dt="2022-11-17T19:04:45.978"/>
    <p1510:client id="{8DB9F570-9B8B-4F27-8CBB-B182236A8F21}" v="21" dt="2023-02-08T16:33:27.328"/>
    <p1510:client id="{9C156B13-BBD4-4533-AAEA-F685C6177707}" v="34" dt="2021-08-05T16:16:18.921"/>
    <p1510:client id="{ABE940B0-87F8-F0A4-18B8-E4B40FC01C85}" v="235" dt="2022-11-02T19:10:5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Katelyn" userId="S::katelyn.martin@cuanschutz.edu::0903915d-fb8f-4e16-bf8b-600e6ff406d9" providerId="AD" clId="Web-{59DF2660-52F3-498A-A833-85FAFC1C0D6E}"/>
    <pc:docChg chg="modSld">
      <pc:chgData name="Martin, Katelyn" userId="S::katelyn.martin@cuanschutz.edu::0903915d-fb8f-4e16-bf8b-600e6ff406d9" providerId="AD" clId="Web-{59DF2660-52F3-498A-A833-85FAFC1C0D6E}" dt="2022-10-21T15:46:42.189" v="277" actId="20577"/>
      <pc:docMkLst>
        <pc:docMk/>
      </pc:docMkLst>
      <pc:sldChg chg="modSp">
        <pc:chgData name="Martin, Katelyn" userId="S::katelyn.martin@cuanschutz.edu::0903915d-fb8f-4e16-bf8b-600e6ff406d9" providerId="AD" clId="Web-{59DF2660-52F3-498A-A833-85FAFC1C0D6E}" dt="2022-10-21T15:33:07.060" v="31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59DF2660-52F3-498A-A833-85FAFC1C0D6E}" dt="2022-10-21T15:33:07.060" v="31" actId="20577"/>
          <ac:spMkLst>
            <pc:docMk/>
            <pc:sldMk cId="59716369" sldId="260"/>
            <ac:spMk id="2" creationId="{5C83FEFB-AD38-4068-894A-190B33D796A5}"/>
          </ac:spMkLst>
        </pc:spChg>
      </pc:sldChg>
      <pc:sldChg chg="addSp modSp">
        <pc:chgData name="Martin, Katelyn" userId="S::katelyn.martin@cuanschutz.edu::0903915d-fb8f-4e16-bf8b-600e6ff406d9" providerId="AD" clId="Web-{59DF2660-52F3-498A-A833-85FAFC1C0D6E}" dt="2022-10-21T15:42:35.949" v="181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59DF2660-52F3-498A-A833-85FAFC1C0D6E}" dt="2022-10-21T15:36:03.549" v="41" actId="20577"/>
          <ac:spMkLst>
            <pc:docMk/>
            <pc:sldMk cId="591957937" sldId="263"/>
            <ac:spMk id="3" creationId="{00000000-0000-0000-0000-000000000000}"/>
          </ac:spMkLst>
        </pc:spChg>
        <pc:spChg chg="add mod">
          <ac:chgData name="Martin, Katelyn" userId="S::katelyn.martin@cuanschutz.edu::0903915d-fb8f-4e16-bf8b-600e6ff406d9" providerId="AD" clId="Web-{59DF2660-52F3-498A-A833-85FAFC1C0D6E}" dt="2022-10-21T15:42:35.949" v="181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59DF2660-52F3-498A-A833-85FAFC1C0D6E}" dt="2022-10-21T15:39:01.741" v="154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59DF2660-52F3-498A-A833-85FAFC1C0D6E}" dt="2022-10-21T15:46:42.189" v="277" actId="20577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59DF2660-52F3-498A-A833-85FAFC1C0D6E}" dt="2022-10-21T15:42:51.246" v="185" actId="20577"/>
          <ac:spMkLst>
            <pc:docMk/>
            <pc:sldMk cId="3047961326" sldId="27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59DF2660-52F3-498A-A833-85FAFC1C0D6E}" dt="2022-10-21T15:46:42.189" v="277" actId="20577"/>
          <ac:spMkLst>
            <pc:docMk/>
            <pc:sldMk cId="3047961326" sldId="273"/>
            <ac:spMk id="5" creationId="{80667483-4767-4BE3-82D5-1987D02F7C80}"/>
          </ac:spMkLst>
        </pc:spChg>
        <pc:spChg chg="mod">
          <ac:chgData name="Martin, Katelyn" userId="S::katelyn.martin@cuanschutz.edu::0903915d-fb8f-4e16-bf8b-600e6ff406d9" providerId="AD" clId="Web-{59DF2660-52F3-498A-A833-85FAFC1C0D6E}" dt="2022-10-21T15:46:00.798" v="253" actId="20577"/>
          <ac:spMkLst>
            <pc:docMk/>
            <pc:sldMk cId="3047961326" sldId="273"/>
            <ac:spMk id="6" creationId="{F38E8CAD-DCF1-4831-9B7F-8464F9A9737A}"/>
          </ac:spMkLst>
        </pc:spChg>
        <pc:picChg chg="mod">
          <ac:chgData name="Martin, Katelyn" userId="S::katelyn.martin@cuanschutz.edu::0903915d-fb8f-4e16-bf8b-600e6ff406d9" providerId="AD" clId="Web-{59DF2660-52F3-498A-A833-85FAFC1C0D6E}" dt="2022-10-21T15:44:32.171" v="250" actId="1076"/>
          <ac:picMkLst>
            <pc:docMk/>
            <pc:sldMk cId="3047961326" sldId="273"/>
            <ac:picMk id="8" creationId="{50F52CB6-AE10-4A73-899C-4E2090F8276A}"/>
          </ac:picMkLst>
        </pc:picChg>
      </pc:sldChg>
    </pc:docChg>
  </pc:docChgLst>
  <pc:docChgLst>
    <pc:chgData name="Martin, Katelyn" userId="S::katelyn.martin@cuanschutz.edu::0903915d-fb8f-4e16-bf8b-600e6ff406d9" providerId="AD" clId="Web-{8DB9F570-9B8B-4F27-8CBB-B182236A8F21}"/>
    <pc:docChg chg="addSld delSld modSld">
      <pc:chgData name="Martin, Katelyn" userId="S::katelyn.martin@cuanschutz.edu::0903915d-fb8f-4e16-bf8b-600e6ff406d9" providerId="AD" clId="Web-{8DB9F570-9B8B-4F27-8CBB-B182236A8F21}" dt="2023-02-08T16:33:27.328" v="19" actId="20577"/>
      <pc:docMkLst>
        <pc:docMk/>
      </pc:docMkLst>
      <pc:sldChg chg="modSp">
        <pc:chgData name="Martin, Katelyn" userId="S::katelyn.martin@cuanschutz.edu::0903915d-fb8f-4e16-bf8b-600e6ff406d9" providerId="AD" clId="Web-{8DB9F570-9B8B-4F27-8CBB-B182236A8F21}" dt="2023-02-08T16:33:27.328" v="19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8DB9F570-9B8B-4F27-8CBB-B182236A8F21}" dt="2023-02-08T16:33:27.328" v="19" actId="20577"/>
          <ac:spMkLst>
            <pc:docMk/>
            <pc:sldMk cId="591957937" sldId="263"/>
            <ac:spMk id="5" creationId="{D50B99F5-BF48-98E7-6B99-3CADB35CCFC5}"/>
          </ac:spMkLst>
        </pc:spChg>
      </pc:sldChg>
      <pc:sldChg chg="modSp new del">
        <pc:chgData name="Martin, Katelyn" userId="S::katelyn.martin@cuanschutz.edu::0903915d-fb8f-4e16-bf8b-600e6ff406d9" providerId="AD" clId="Web-{8DB9F570-9B8B-4F27-8CBB-B182236A8F21}" dt="2023-02-08T16:33:15.593" v="18"/>
        <pc:sldMkLst>
          <pc:docMk/>
          <pc:sldMk cId="1577600354" sldId="281"/>
        </pc:sldMkLst>
        <pc:spChg chg="mod">
          <ac:chgData name="Martin, Katelyn" userId="S::katelyn.martin@cuanschutz.edu::0903915d-fb8f-4e16-bf8b-600e6ff406d9" providerId="AD" clId="Web-{8DB9F570-9B8B-4F27-8CBB-B182236A8F21}" dt="2023-02-08T16:31:50.056" v="17" actId="1076"/>
          <ac:spMkLst>
            <pc:docMk/>
            <pc:sldMk cId="1577600354" sldId="281"/>
            <ac:spMk id="2" creationId="{48BDEB12-566B-6A3C-23AB-993C4C6F0C49}"/>
          </ac:spMkLst>
        </pc:spChg>
      </pc:sldChg>
    </pc:docChg>
  </pc:docChgLst>
  <pc:docChgLst>
    <pc:chgData name="Martin, Katelyn" userId="S::katelyn.martin@cuanschutz.edu::0903915d-fb8f-4e16-bf8b-600e6ff406d9" providerId="AD" clId="Web-{426E95A3-0EE6-4672-B6CA-0988A8952B24}"/>
    <pc:docChg chg="addSld modSld sldOrd">
      <pc:chgData name="Martin, Katelyn" userId="S::katelyn.martin@cuanschutz.edu::0903915d-fb8f-4e16-bf8b-600e6ff406d9" providerId="AD" clId="Web-{426E95A3-0EE6-4672-B6CA-0988A8952B24}" dt="2022-10-21T19:32:43.226" v="403" actId="20577"/>
      <pc:docMkLst>
        <pc:docMk/>
      </pc:docMkLst>
      <pc:sldChg chg="addSp delSp modSp">
        <pc:chgData name="Martin, Katelyn" userId="S::katelyn.martin@cuanschutz.edu::0903915d-fb8f-4e16-bf8b-600e6ff406d9" providerId="AD" clId="Web-{426E95A3-0EE6-4672-B6CA-0988A8952B24}" dt="2022-10-21T16:28:22.792" v="157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426E95A3-0EE6-4672-B6CA-0988A8952B24}" dt="2022-10-21T16:21:44.841" v="7" actId="20577"/>
          <ac:spMkLst>
            <pc:docMk/>
            <pc:sldMk cId="3632489178" sldId="267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28:22.792" v="157" actId="20577"/>
          <ac:spMkLst>
            <pc:docMk/>
            <pc:sldMk cId="3632489178" sldId="267"/>
            <ac:spMk id="5" creationId="{73957E7A-E786-4906-99D2-586AA5BCA3F6}"/>
          </ac:spMkLst>
        </pc:spChg>
        <pc:picChg chg="add mod">
          <ac:chgData name="Martin, Katelyn" userId="S::katelyn.martin@cuanschutz.edu::0903915d-fb8f-4e16-bf8b-600e6ff406d9" providerId="AD" clId="Web-{426E95A3-0EE6-4672-B6CA-0988A8952B24}" dt="2022-10-21T16:21:28.606" v="3" actId="14100"/>
          <ac:picMkLst>
            <pc:docMk/>
            <pc:sldMk cId="3632489178" sldId="267"/>
            <ac:picMk id="2" creationId="{F4101091-A8BA-2752-6A82-69C82310C1EC}"/>
          </ac:picMkLst>
        </pc:picChg>
        <pc:picChg chg="del">
          <ac:chgData name="Martin, Katelyn" userId="S::katelyn.martin@cuanschutz.edu::0903915d-fb8f-4e16-bf8b-600e6ff406d9" providerId="AD" clId="Web-{426E95A3-0EE6-4672-B6CA-0988A8952B24}" dt="2022-10-21T16:21:24.965" v="1"/>
          <ac:picMkLst>
            <pc:docMk/>
            <pc:sldMk cId="3632489178" sldId="267"/>
            <ac:picMk id="4" creationId="{2FDF7BBD-F5DB-45A5-86BC-D4CAC9E5C88A}"/>
          </ac:picMkLst>
        </pc:picChg>
      </pc:sldChg>
      <pc:sldChg chg="modSp">
        <pc:chgData name="Martin, Katelyn" userId="S::katelyn.martin@cuanschutz.edu::0903915d-fb8f-4e16-bf8b-600e6ff406d9" providerId="AD" clId="Web-{426E95A3-0EE6-4672-B6CA-0988A8952B24}" dt="2022-10-21T16:26:24.944" v="48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426E95A3-0EE6-4672-B6CA-0988A8952B24}" dt="2022-10-21T16:26:24.944" v="48" actId="20577"/>
          <ac:spMkLst>
            <pc:docMk/>
            <pc:sldMk cId="447499876" sldId="271"/>
            <ac:spMk id="2" creationId="{1E1675DB-79C1-4B71-A512-A10A84F769D5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25:01.410" v="19" actId="20577"/>
          <ac:spMkLst>
            <pc:docMk/>
            <pc:sldMk cId="447499876" sldId="271"/>
            <ac:spMk id="3" creationId="{00000000-0000-0000-0000-000000000000}"/>
          </ac:spMkLst>
        </pc:spChg>
      </pc:sldChg>
      <pc:sldChg chg="addSp delSp modSp">
        <pc:chgData name="Martin, Katelyn" userId="S::katelyn.martin@cuanschutz.edu::0903915d-fb8f-4e16-bf8b-600e6ff406d9" providerId="AD" clId="Web-{426E95A3-0EE6-4672-B6CA-0988A8952B24}" dt="2022-10-21T16:31:25.861" v="225" actId="20577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426E95A3-0EE6-4672-B6CA-0988A8952B24}" dt="2022-10-21T16:30:15.124" v="201" actId="20577"/>
          <ac:spMkLst>
            <pc:docMk/>
            <pc:sldMk cId="1024239677" sldId="272"/>
            <ac:spMk id="2" creationId="{87E50E1E-8935-48DA-AE5C-8EF9899F9039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31:25.861" v="225" actId="20577"/>
          <ac:spMkLst>
            <pc:docMk/>
            <pc:sldMk cId="1024239677" sldId="272"/>
            <ac:spMk id="9" creationId="{E4C59639-2C2F-45E5-8C43-893E4FFFF8DB}"/>
          </ac:spMkLst>
        </pc:spChg>
        <pc:picChg chg="add mod">
          <ac:chgData name="Martin, Katelyn" userId="S::katelyn.martin@cuanschutz.edu::0903915d-fb8f-4e16-bf8b-600e6ff406d9" providerId="AD" clId="Web-{426E95A3-0EE6-4672-B6CA-0988A8952B24}" dt="2022-10-21T16:29:03.153" v="164" actId="14100"/>
          <ac:picMkLst>
            <pc:docMk/>
            <pc:sldMk cId="1024239677" sldId="272"/>
            <ac:picMk id="4" creationId="{B0126DB0-47BD-18CD-EA77-2203A9CED828}"/>
          </ac:picMkLst>
        </pc:picChg>
        <pc:picChg chg="del">
          <ac:chgData name="Martin, Katelyn" userId="S::katelyn.martin@cuanschutz.edu::0903915d-fb8f-4e16-bf8b-600e6ff406d9" providerId="AD" clId="Web-{426E95A3-0EE6-4672-B6CA-0988A8952B24}" dt="2022-10-21T16:28:57.074" v="160"/>
          <ac:picMkLst>
            <pc:docMk/>
            <pc:sldMk cId="1024239677" sldId="272"/>
            <ac:picMk id="7" creationId="{A2F33917-EDD3-4098-A53B-CECF08BCEB6A}"/>
          </ac:picMkLst>
        </pc:picChg>
      </pc:sldChg>
      <pc:sldChg chg="modSp">
        <pc:chgData name="Martin, Katelyn" userId="S::katelyn.martin@cuanschutz.edu::0903915d-fb8f-4e16-bf8b-600e6ff406d9" providerId="AD" clId="Web-{426E95A3-0EE6-4672-B6CA-0988A8952B24}" dt="2022-10-21T16:22:00.341" v="11" actId="1076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426E95A3-0EE6-4672-B6CA-0988A8952B24}" dt="2022-10-21T16:22:00.341" v="11" actId="1076"/>
          <ac:spMkLst>
            <pc:docMk/>
            <pc:sldMk cId="3047961326" sldId="273"/>
            <ac:spMk id="5" creationId="{80667483-4767-4BE3-82D5-1987D02F7C80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6:33:03.036" v="230" actId="20577"/>
        <pc:sldMkLst>
          <pc:docMk/>
          <pc:sldMk cId="1449922705" sldId="275"/>
        </pc:sldMkLst>
        <pc:spChg chg="mod">
          <ac:chgData name="Martin, Katelyn" userId="S::katelyn.martin@cuanschutz.edu::0903915d-fb8f-4e16-bf8b-600e6ff406d9" providerId="AD" clId="Web-{426E95A3-0EE6-4672-B6CA-0988A8952B24}" dt="2022-10-21T16:33:03.036" v="230" actId="20577"/>
          <ac:spMkLst>
            <pc:docMk/>
            <pc:sldMk cId="1449922705" sldId="275"/>
            <ac:spMk id="2" creationId="{1E1675DB-79C1-4B71-A512-A10A84F769D5}"/>
          </ac:spMkLst>
        </pc:spChg>
      </pc:sldChg>
      <pc:sldChg chg="delSp modSp add ord replId">
        <pc:chgData name="Martin, Katelyn" userId="S::katelyn.martin@cuanschutz.edu::0903915d-fb8f-4e16-bf8b-600e6ff406d9" providerId="AD" clId="Web-{426E95A3-0EE6-4672-B6CA-0988A8952B24}" dt="2022-10-21T19:32:13.991" v="391" actId="20577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426E95A3-0EE6-4672-B6CA-0988A8952B24}" dt="2022-10-21T16:33:20.412" v="235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9:32:13.991" v="391" actId="20577"/>
          <ac:spMkLst>
            <pc:docMk/>
            <pc:sldMk cId="470787452" sldId="276"/>
            <ac:spMk id="5" creationId="{73957E7A-E786-4906-99D2-586AA5BCA3F6}"/>
          </ac:spMkLst>
        </pc:spChg>
        <pc:picChg chg="del">
          <ac:chgData name="Martin, Katelyn" userId="S::katelyn.martin@cuanschutz.edu::0903915d-fb8f-4e16-bf8b-600e6ff406d9" providerId="AD" clId="Web-{426E95A3-0EE6-4672-B6CA-0988A8952B24}" dt="2022-10-21T19:29:00.314" v="296"/>
          <ac:picMkLst>
            <pc:docMk/>
            <pc:sldMk cId="470787452" sldId="276"/>
            <ac:picMk id="2" creationId="{F4101091-A8BA-2752-6A82-69C82310C1EC}"/>
          </ac:picMkLst>
        </pc:picChg>
      </pc:sldChg>
      <pc:sldChg chg="modSp add replId">
        <pc:chgData name="Martin, Katelyn" userId="S::katelyn.martin@cuanschutz.edu::0903915d-fb8f-4e16-bf8b-600e6ff406d9" providerId="AD" clId="Web-{426E95A3-0EE6-4672-B6CA-0988A8952B24}" dt="2022-10-21T19:30:14.347" v="333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426E95A3-0EE6-4672-B6CA-0988A8952B24}" dt="2022-10-21T19:30:14.347" v="333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add ord replId">
        <pc:chgData name="Martin, Katelyn" userId="S::katelyn.martin@cuanschutz.edu::0903915d-fb8f-4e16-bf8b-600e6ff406d9" providerId="AD" clId="Web-{426E95A3-0EE6-4672-B6CA-0988A8952B24}" dt="2022-10-21T19:32:35.491" v="393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426E95A3-0EE6-4672-B6CA-0988A8952B24}" dt="2022-10-21T19:28:34.204" v="286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29:48.206" v="319" actId="20577"/>
        <pc:sldMkLst>
          <pc:docMk/>
          <pc:sldMk cId="814788397" sldId="279"/>
        </pc:sldMkLst>
        <pc:spChg chg="mod">
          <ac:chgData name="Martin, Katelyn" userId="S::katelyn.martin@cuanschutz.edu::0903915d-fb8f-4e16-bf8b-600e6ff406d9" providerId="AD" clId="Web-{426E95A3-0EE6-4672-B6CA-0988A8952B24}" dt="2022-10-21T19:29:48.206" v="319" actId="20577"/>
          <ac:spMkLst>
            <pc:docMk/>
            <pc:sldMk cId="814788397" sldId="279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32:10.460" v="389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426E95A3-0EE6-4672-B6CA-0988A8952B24}" dt="2022-10-21T19:32:10.460" v="389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32:43.226" v="403" actId="20577"/>
        <pc:sldMkLst>
          <pc:docMk/>
          <pc:sldMk cId="1614879426" sldId="281"/>
        </pc:sldMkLst>
        <pc:spChg chg="mod">
          <ac:chgData name="Martin, Katelyn" userId="S::katelyn.martin@cuanschutz.edu::0903915d-fb8f-4e16-bf8b-600e6ff406d9" providerId="AD" clId="Web-{426E95A3-0EE6-4672-B6CA-0988A8952B24}" dt="2022-10-21T19:32:43.226" v="403" actId="20577"/>
          <ac:spMkLst>
            <pc:docMk/>
            <pc:sldMk cId="1614879426" sldId="281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2CA5B157-B610-48E6-9D2C-F28A8BF2B5FD}"/>
    <pc:docChg chg="modSld">
      <pc:chgData name="Martin, Katelyn" userId="S::katelyn.martin@cuanschutz.edu::0903915d-fb8f-4e16-bf8b-600e6ff406d9" providerId="AD" clId="Web-{2CA5B157-B610-48E6-9D2C-F28A8BF2B5FD}" dt="2022-10-31T18:29:53.509" v="7" actId="20577"/>
      <pc:docMkLst>
        <pc:docMk/>
      </pc:docMkLst>
      <pc:sldChg chg="modSp">
        <pc:chgData name="Martin, Katelyn" userId="S::katelyn.martin@cuanschutz.edu::0903915d-fb8f-4e16-bf8b-600e6ff406d9" providerId="AD" clId="Web-{2CA5B157-B610-48E6-9D2C-F28A8BF2B5FD}" dt="2022-10-31T18:29:53.509" v="7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2CA5B157-B610-48E6-9D2C-F28A8BF2B5FD}" dt="2022-10-31T18:29:53.509" v="7" actId="20577"/>
          <ac:spMkLst>
            <pc:docMk/>
            <pc:sldMk cId="3632489178" sldId="267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2CA5B157-B610-48E6-9D2C-F28A8BF2B5FD}" dt="2022-10-31T18:29:45.384" v="5" actId="20577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2CA5B157-B610-48E6-9D2C-F28A8BF2B5FD}" dt="2022-10-31T18:29:45.384" v="5" actId="20577"/>
          <ac:spMkLst>
            <pc:docMk/>
            <pc:sldMk cId="3047961326" sldId="273"/>
            <ac:spMk id="5" creationId="{80667483-4767-4BE3-82D5-1987D02F7C80}"/>
          </ac:spMkLst>
        </pc:spChg>
      </pc:sldChg>
    </pc:docChg>
  </pc:docChgLst>
  <pc:docChgLst>
    <pc:chgData name="Blanas, Katelyn" userId="S::katelyn.blanas@cuanschutz.edu::0903915d-fb8f-4e16-bf8b-600e6ff406d9" providerId="AD" clId="Web-{9C156B13-BBD4-4533-AAEA-F685C6177707}"/>
    <pc:docChg chg="modSld">
      <pc:chgData name="Blanas, Katelyn" userId="S::katelyn.blanas@cuanschutz.edu::0903915d-fb8f-4e16-bf8b-600e6ff406d9" providerId="AD" clId="Web-{9C156B13-BBD4-4533-AAEA-F685C6177707}" dt="2021-08-05T16:16:18.921" v="17" actId="20577"/>
      <pc:docMkLst>
        <pc:docMk/>
      </pc:docMkLst>
      <pc:sldChg chg="modSp">
        <pc:chgData name="Blanas, Katelyn" userId="S::katelyn.blanas@cuanschutz.edu::0903915d-fb8f-4e16-bf8b-600e6ff406d9" providerId="AD" clId="Web-{9C156B13-BBD4-4533-AAEA-F685C6177707}" dt="2021-08-05T16:16:18.921" v="17" actId="20577"/>
        <pc:sldMkLst>
          <pc:docMk/>
          <pc:sldMk cId="3632489178" sldId="267"/>
        </pc:sldMkLst>
        <pc:spChg chg="mod">
          <ac:chgData name="Blanas, Katelyn" userId="S::katelyn.blanas@cuanschutz.edu::0903915d-fb8f-4e16-bf8b-600e6ff406d9" providerId="AD" clId="Web-{9C156B13-BBD4-4533-AAEA-F685C6177707}" dt="2021-08-05T16:16:18.921" v="17" actId="20577"/>
          <ac:spMkLst>
            <pc:docMk/>
            <pc:sldMk cId="3632489178" sldId="267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ABE940B0-87F8-F0A4-18B8-E4B40FC01C85}"/>
    <pc:docChg chg="delSld modSld sldOrd">
      <pc:chgData name="Martin, Katelyn" userId="S::katelyn.martin@cuanschutz.edu::0903915d-fb8f-4e16-bf8b-600e6ff406d9" providerId="AD" clId="Web-{ABE940B0-87F8-F0A4-18B8-E4B40FC01C85}" dt="2022-11-02T19:10:55.061" v="159" actId="20577"/>
      <pc:docMkLst>
        <pc:docMk/>
      </pc:docMkLst>
      <pc:sldChg chg="delSp modSp">
        <pc:chgData name="Martin, Katelyn" userId="S::katelyn.martin@cuanschutz.edu::0903915d-fb8f-4e16-bf8b-600e6ff406d9" providerId="AD" clId="Web-{ABE940B0-87F8-F0A4-18B8-E4B40FC01C85}" dt="2022-11-02T18:04:39.581" v="42" actId="20577"/>
        <pc:sldMkLst>
          <pc:docMk/>
          <pc:sldMk cId="1024239677" sldId="272"/>
        </pc:sldMkLst>
        <pc:spChg chg="del mod">
          <ac:chgData name="Martin, Katelyn" userId="S::katelyn.martin@cuanschutz.edu::0903915d-fb8f-4e16-bf8b-600e6ff406d9" providerId="AD" clId="Web-{ABE940B0-87F8-F0A4-18B8-E4B40FC01C85}" dt="2022-11-02T18:04:23.595" v="38"/>
          <ac:spMkLst>
            <pc:docMk/>
            <pc:sldMk cId="1024239677" sldId="272"/>
            <ac:spMk id="5" creationId="{577AACA7-134A-4F6B-B1B1-466FFD8D9E05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8:04:39.581" v="42" actId="20577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ABE940B0-87F8-F0A4-18B8-E4B40FC01C85}" dt="2022-11-02T18:04:30.143" v="41" actId="1076"/>
          <ac:picMkLst>
            <pc:docMk/>
            <pc:sldMk cId="1024239677" sldId="272"/>
            <ac:picMk id="4" creationId="{B0126DB0-47BD-18CD-EA77-2203A9CED828}"/>
          </ac:picMkLst>
        </pc:picChg>
        <pc:picChg chg="del">
          <ac:chgData name="Martin, Katelyn" userId="S::katelyn.martin@cuanschutz.edu::0903915d-fb8f-4e16-bf8b-600e6ff406d9" providerId="AD" clId="Web-{ABE940B0-87F8-F0A4-18B8-E4B40FC01C85}" dt="2022-11-02T18:04:20.986" v="35"/>
          <ac:picMkLst>
            <pc:docMk/>
            <pc:sldMk cId="1024239677" sldId="272"/>
            <ac:picMk id="6" creationId="{4A58BD32-4062-4C9C-B4B7-A13924BFC62A}"/>
          </ac:picMkLst>
        </pc:picChg>
      </pc:sldChg>
      <pc:sldChg chg="modSp ord">
        <pc:chgData name="Martin, Katelyn" userId="S::katelyn.martin@cuanschutz.edu::0903915d-fb8f-4e16-bf8b-600e6ff406d9" providerId="AD" clId="Web-{ABE940B0-87F8-F0A4-18B8-E4B40FC01C85}" dt="2022-11-02T19:10:15.434" v="147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ABE940B0-87F8-F0A4-18B8-E4B40FC01C85}" dt="2022-11-02T19:08:38.510" v="124" actId="20577"/>
          <ac:spMkLst>
            <pc:docMk/>
            <pc:sldMk cId="294545876" sldId="277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10:15.434" v="147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ABE940B0-87F8-F0A4-18B8-E4B40FC01C85}" dt="2022-11-02T18:05:39.225" v="63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ABE940B0-87F8-F0A4-18B8-E4B40FC01C85}" dt="2022-11-02T18:04:18.751" v="34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ABE940B0-87F8-F0A4-18B8-E4B40FC01C85}" dt="2022-11-02T19:07:44.071" v="87" actId="20577"/>
        <pc:sldMkLst>
          <pc:docMk/>
          <pc:sldMk cId="814788397" sldId="279"/>
        </pc:sldMkLst>
        <pc:spChg chg="mod">
          <ac:chgData name="Martin, Katelyn" userId="S::katelyn.martin@cuanschutz.edu::0903915d-fb8f-4e16-bf8b-600e6ff406d9" providerId="AD" clId="Web-{ABE940B0-87F8-F0A4-18B8-E4B40FC01C85}" dt="2022-11-02T19:07:40.039" v="85" actId="20577"/>
          <ac:spMkLst>
            <pc:docMk/>
            <pc:sldMk cId="814788397" sldId="279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07:44.071" v="87" actId="20577"/>
          <ac:spMkLst>
            <pc:docMk/>
            <pc:sldMk cId="814788397" sldId="279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ABE940B0-87F8-F0A4-18B8-E4B40FC01C85}" dt="2022-11-02T19:10:55.061" v="159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ABE940B0-87F8-F0A4-18B8-E4B40FC01C85}" dt="2022-11-02T19:10:55.061" v="159" actId="20577"/>
          <ac:spMkLst>
            <pc:docMk/>
            <pc:sldMk cId="882191311" sldId="280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10:53.514" v="157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del ord">
        <pc:chgData name="Martin, Katelyn" userId="S::katelyn.martin@cuanschutz.edu::0903915d-fb8f-4e16-bf8b-600e6ff406d9" providerId="AD" clId="Web-{ABE940B0-87F8-F0A4-18B8-E4B40FC01C85}" dt="2022-11-02T18:05:33.959" v="61"/>
        <pc:sldMkLst>
          <pc:docMk/>
          <pc:sldMk cId="1614879426" sldId="281"/>
        </pc:sldMkLst>
      </pc:sldChg>
    </pc:docChg>
  </pc:docChgLst>
  <pc:docChgLst>
    <pc:chgData name="Martin, Katelyn" userId="S::katelyn.martin@cuanschutz.edu::0903915d-fb8f-4e16-bf8b-600e6ff406d9" providerId="AD" clId="Web-{877EDED0-C751-C0C1-B42B-8AAD6C39486B}"/>
    <pc:docChg chg="delSld modSld sldOrd">
      <pc:chgData name="Martin, Katelyn" userId="S::katelyn.martin@cuanschutz.edu::0903915d-fb8f-4e16-bf8b-600e6ff406d9" providerId="AD" clId="Web-{877EDED0-C751-C0C1-B42B-8AAD6C39486B}" dt="2022-11-17T19:04:45.978" v="132" actId="20577"/>
      <pc:docMkLst>
        <pc:docMk/>
      </pc:docMkLst>
      <pc:sldChg chg="addSp modSp">
        <pc:chgData name="Martin, Katelyn" userId="S::katelyn.martin@cuanschutz.edu::0903915d-fb8f-4e16-bf8b-600e6ff406d9" providerId="AD" clId="Web-{877EDED0-C751-C0C1-B42B-8AAD6C39486B}" dt="2022-11-17T19:04:45.978" v="132" actId="20577"/>
        <pc:sldMkLst>
          <pc:docMk/>
          <pc:sldMk cId="59716369" sldId="260"/>
        </pc:sldMkLst>
        <pc:spChg chg="add mod">
          <ac:chgData name="Martin, Katelyn" userId="S::katelyn.martin@cuanschutz.edu::0903915d-fb8f-4e16-bf8b-600e6ff406d9" providerId="AD" clId="Web-{877EDED0-C751-C0C1-B42B-8AAD6C39486B}" dt="2022-11-17T19:04:45.978" v="132" actId="20577"/>
          <ac:spMkLst>
            <pc:docMk/>
            <pc:sldMk cId="59716369" sldId="260"/>
            <ac:spMk id="3" creationId="{3AF5702D-FB9C-2D8E-FB5C-7C67D0D4CBB3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9:04:13.414" v="119" actId="14100"/>
          <ac:spMkLst>
            <pc:docMk/>
            <pc:sldMk cId="59716369" sldId="260"/>
            <ac:spMk id="6" creationId="{42E53565-3608-C34E-B22A-4322F0A27508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51:31.569" v="80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877EDED0-C751-C0C1-B42B-8AAD6C39486B}" dt="2022-11-17T18:51:31.569" v="80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877EDED0-C751-C0C1-B42B-8AAD6C39486B}" dt="2022-11-17T18:29:55.249" v="51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877EDED0-C751-C0C1-B42B-8AAD6C39486B}" dt="2022-11-17T18:51:14.381" v="78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877EDED0-C751-C0C1-B42B-8AAD6C39486B}" dt="2022-11-17T18:51:14.381" v="78" actId="20577"/>
          <ac:spMkLst>
            <pc:docMk/>
            <pc:sldMk cId="3632489178" sldId="267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26:45.916" v="13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877EDED0-C751-C0C1-B42B-8AAD6C39486B}" dt="2022-11-17T18:26:45.916" v="13" actId="20577"/>
          <ac:spMkLst>
            <pc:docMk/>
            <pc:sldMk cId="447499876" sldId="271"/>
            <ac:spMk id="2" creationId="{1E1675DB-79C1-4B71-A512-A10A84F769D5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29:01.482" v="39" actId="14100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877EDED0-C751-C0C1-B42B-8AAD6C39486B}" dt="2022-11-17T18:28:58.998" v="38" actId="20577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877EDED0-C751-C0C1-B42B-8AAD6C39486B}" dt="2022-11-17T18:29:01.482" v="39" actId="14100"/>
          <ac:picMkLst>
            <pc:docMk/>
            <pc:sldMk cId="1024239677" sldId="272"/>
            <ac:picMk id="4" creationId="{B0126DB0-47BD-18CD-EA77-2203A9CED828}"/>
          </ac:picMkLst>
        </pc:picChg>
      </pc:sldChg>
      <pc:sldChg chg="del">
        <pc:chgData name="Martin, Katelyn" userId="S::katelyn.martin@cuanschutz.edu::0903915d-fb8f-4e16-bf8b-600e6ff406d9" providerId="AD" clId="Web-{877EDED0-C751-C0C1-B42B-8AAD6C39486B}" dt="2022-11-17T18:26:18.712" v="8"/>
        <pc:sldMkLst>
          <pc:docMk/>
          <pc:sldMk cId="3047961326" sldId="273"/>
        </pc:sldMkLst>
      </pc:sldChg>
      <pc:sldChg chg="modSp ord">
        <pc:chgData name="Martin, Katelyn" userId="S::katelyn.martin@cuanschutz.edu::0903915d-fb8f-4e16-bf8b-600e6ff406d9" providerId="AD" clId="Web-{877EDED0-C751-C0C1-B42B-8AAD6C39486B}" dt="2022-11-17T18:58:52.532" v="108" actId="1076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877EDED0-C751-C0C1-B42B-8AAD6C39486B}" dt="2022-11-17T18:27:56.059" v="27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8:58:52.532" v="108" actId="1076"/>
          <ac:spMkLst>
            <pc:docMk/>
            <pc:sldMk cId="470787452" sldId="276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877EDED0-C751-C0C1-B42B-8AAD6C39486B}" dt="2022-11-17T18:59:41.721" v="113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877EDED0-C751-C0C1-B42B-8AAD6C39486B}" dt="2022-11-17T18:59:41.721" v="113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877EDED0-C751-C0C1-B42B-8AAD6C39486B}" dt="2022-11-17T19:00:00.471" v="118" actId="20577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877EDED0-C751-C0C1-B42B-8AAD6C39486B}" dt="2022-11-17T18:30:54.266" v="68" actId="20577"/>
          <ac:spMkLst>
            <pc:docMk/>
            <pc:sldMk cId="3608304080" sldId="278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9:00:00.471" v="118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del">
        <pc:chgData name="Martin, Katelyn" userId="S::katelyn.martin@cuanschutz.edu::0903915d-fb8f-4e16-bf8b-600e6ff406d9" providerId="AD" clId="Web-{877EDED0-C751-C0C1-B42B-8AAD6C39486B}" dt="2022-11-17T18:58:19.219" v="82"/>
        <pc:sldMkLst>
          <pc:docMk/>
          <pc:sldMk cId="814788397" sldId="279"/>
        </pc:sldMkLst>
      </pc:sldChg>
      <pc:sldChg chg="ord">
        <pc:chgData name="Martin, Katelyn" userId="S::katelyn.martin@cuanschutz.edu::0903915d-fb8f-4e16-bf8b-600e6ff406d9" providerId="AD" clId="Web-{877EDED0-C751-C0C1-B42B-8AAD6C39486B}" dt="2022-11-17T18:28:42.466" v="34"/>
        <pc:sldMkLst>
          <pc:docMk/>
          <pc:sldMk cId="882191311" sldId="280"/>
        </pc:sldMkLst>
      </pc:sldChg>
    </pc:docChg>
  </pc:docChgLst>
  <pc:docChgLst>
    <pc:chgData name="Martin, Katelyn" userId="S::katelyn.martin@cuanschutz.edu::0903915d-fb8f-4e16-bf8b-600e6ff406d9" providerId="AD" clId="Web-{6C736345-6D05-41E2-AF71-5C24022B91C4}"/>
    <pc:docChg chg="delSld modSld">
      <pc:chgData name="Martin, Katelyn" userId="S::katelyn.martin@cuanschutz.edu::0903915d-fb8f-4e16-bf8b-600e6ff406d9" providerId="AD" clId="Web-{6C736345-6D05-41E2-AF71-5C24022B91C4}" dt="2022-11-02T16:52:38.678" v="55"/>
      <pc:docMkLst>
        <pc:docMk/>
      </pc:docMkLst>
      <pc:sldChg chg="modSp">
        <pc:chgData name="Martin, Katelyn" userId="S::katelyn.martin@cuanschutz.edu::0903915d-fb8f-4e16-bf8b-600e6ff406d9" providerId="AD" clId="Web-{6C736345-6D05-41E2-AF71-5C24022B91C4}" dt="2022-11-02T16:51:25.126" v="24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6C736345-6D05-41E2-AF71-5C24022B91C4}" dt="2022-11-02T16:51:25.126" v="24" actId="20577"/>
          <ac:spMkLst>
            <pc:docMk/>
            <pc:sldMk cId="447499876" sldId="271"/>
            <ac:spMk id="2" creationId="{1E1675DB-79C1-4B71-A512-A10A84F769D5}"/>
          </ac:spMkLst>
        </pc:spChg>
      </pc:sldChg>
      <pc:sldChg chg="del">
        <pc:chgData name="Martin, Katelyn" userId="S::katelyn.martin@cuanschutz.edu::0903915d-fb8f-4e16-bf8b-600e6ff406d9" providerId="AD" clId="Web-{6C736345-6D05-41E2-AF71-5C24022B91C4}" dt="2022-11-02T16:52:38.678" v="55"/>
        <pc:sldMkLst>
          <pc:docMk/>
          <pc:sldMk cId="4012716300" sldId="274"/>
        </pc:sldMkLst>
      </pc:sldChg>
      <pc:sldChg chg="modSp">
        <pc:chgData name="Martin, Katelyn" userId="S::katelyn.martin@cuanschutz.edu::0903915d-fb8f-4e16-bf8b-600e6ff406d9" providerId="AD" clId="Web-{6C736345-6D05-41E2-AF71-5C24022B91C4}" dt="2022-11-02T16:52:20.676" v="54" actId="20577"/>
        <pc:sldMkLst>
          <pc:docMk/>
          <pc:sldMk cId="1449922705" sldId="275"/>
        </pc:sldMkLst>
        <pc:spChg chg="mod">
          <ac:chgData name="Martin, Katelyn" userId="S::katelyn.martin@cuanschutz.edu::0903915d-fb8f-4e16-bf8b-600e6ff406d9" providerId="AD" clId="Web-{6C736345-6D05-41E2-AF71-5C24022B91C4}" dt="2022-11-02T16:52:20.676" v="54" actId="20577"/>
          <ac:spMkLst>
            <pc:docMk/>
            <pc:sldMk cId="1449922705" sldId="275"/>
            <ac:spMk id="2" creationId="{1E1675DB-79C1-4B71-A512-A10A84F769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495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838-70F2-1741-BCD9-09B050510887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67A24-7D99-114D-B170-1B6AB1C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6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3072-73D3-8C45-8504-D99B1AB339D6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1C95-325B-3F44-8F35-B4E21FCECD28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 bwMode="auto">
          <a:xfrm>
            <a:off x="1" y="5041901"/>
            <a:ext cx="12192000" cy="181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 userDrawn="1"/>
        </p:nvSpPr>
        <p:spPr bwMode="auto">
          <a:xfrm>
            <a:off x="1" y="4947391"/>
            <a:ext cx="12192000" cy="94511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FD27-9FE9-D249-86E1-AC190B6FB79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2CE-1E6C-7544-A1B0-4A99EA21C7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697284"/>
            <a:ext cx="10972801" cy="3796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244493"/>
            <a:ext cx="10972801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>
                <a:solidFill>
                  <a:srgbClr val="D9D9D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dark)">
    <p:bg>
      <p:bgPr>
        <a:gradFill flip="none" rotWithShape="1">
          <a:gsLst>
            <a:gs pos="1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227C-FE81-1C4D-9648-168F6ADCE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A81A-2368-42CA-A8A3-073F57130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2/8/2023 8:27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A4EF9AD3-679F-4059-9C01-1701EACB2A1D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1102-AA45-4AB3-8FF3-AA63516608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2/8/2023 8:27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6F82476B-5216-42A6-B19A-4ABF5F2F101D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607-5F07-6C41-8A65-39F1B8D6E5A7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2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DB4C-F558-4B69-A03D-CBA0F55E79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2/8/2023 8:27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B206B208-B920-43EC-950E-4EAA45DAEA70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64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 flip="none" rotWithShape="1">
          <a:gsLst>
            <a:gs pos="1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B9A6-1D85-5149-8150-139276B34E73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4326-DC09-D946-9A1B-B69B8C7201E0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495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838-70F2-1741-BCD9-09B050510887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990601"/>
            <a:ext cx="5132915" cy="1916113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62201"/>
            <a:ext cx="5132916" cy="3886199"/>
          </a:xfrm>
        </p:spPr>
        <p:txBody>
          <a:bodyPr anchor="t"/>
          <a:lstStyle>
            <a:lvl1pPr marL="342900" indent="-342900">
              <a:buSzPct val="100000"/>
              <a:buFont typeface="Meiryo" charset="-128"/>
              <a:buChar char="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61-E28B-ED45-BA4F-C6A23980DFEC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71C9-11FC-ED49-92FB-814E4DA8CBA1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C531-324B-F24B-B6A7-B135D39A9C83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77237" y="6420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930C-94BE-2941-8CD4-A4607F321062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4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F2A7B-AC7A-9A4B-B353-5E38D1A6D339}"/>
              </a:ext>
            </a:extLst>
          </p:cNvPr>
          <p:cNvSpPr/>
          <p:nvPr userDrawn="1"/>
        </p:nvSpPr>
        <p:spPr>
          <a:xfrm>
            <a:off x="0" y="6033155"/>
            <a:ext cx="12188824" cy="82484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Regular" pitchFamily="2" charset="0"/>
            </a:endParaRPr>
          </a:p>
        </p:txBody>
      </p:sp>
      <p:sp>
        <p:nvSpPr>
          <p:cNvPr id="10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67A24-7D99-114D-B170-1B6AB1C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556C0-075B-3F4A-A552-A2576BEF5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" y="6195824"/>
            <a:ext cx="2640542" cy="4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pitchFamily="2" charset="0"/>
              </a:defRPr>
            </a:lvl1pPr>
          </a:lstStyle>
          <a:p>
            <a:fld id="{05DB0441-F8DA-AF40-A37C-654DE60C8E1C}" type="datetime1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pitchFamily="2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FDCB9256-FFEF-B949-A7A4-68311C9E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an.Gascoigne@CUAnschutz.edu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L2.ADAMS@CUANSCHUTZ.EDU" TargetMode="External"/><Relationship Id="rId2" Type="http://schemas.openxmlformats.org/officeDocument/2006/relationships/hyperlink" Target="mailto:kiley.kudrna@cuanschutz.edu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cdenverdata.formstack.com/forms/cu_anschutz_student_newsletter_submissions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denverdata.formstack.com/forms/social_media_registration_form" TargetMode="External"/><Relationship Id="rId2" Type="http://schemas.openxmlformats.org/officeDocument/2006/relationships/hyperlink" Target="https://ucdenverdata.formstack.com/forms/cu_anschutz_student_newsletter_submissions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ommunications@cuanschutz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anschutz.edu/student/campus-life/organizations/student-org-marketing#ac-flyer-posting-policy-2" TargetMode="External"/><Relationship Id="rId2" Type="http://schemas.openxmlformats.org/officeDocument/2006/relationships/hyperlink" Target="https://www.cuanschutz.edu/docs/librariesprovider254/campus-life/building-administrators-listing.pdf?sfvrsn=e270d1ba_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anschutz.edu/offices/communications/social-media" TargetMode="External"/><Relationship Id="rId2" Type="http://schemas.openxmlformats.org/officeDocument/2006/relationships/hyperlink" Target="https://www.cuanschutz.edu/student/campus-life/organizations/student-org-marketin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hyperlink" Target="https://www.cuanschutz.edu/offices/communications/br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7E579E-FE6A-0B4A-BC40-C1237BFF5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53565-3608-C34E-B22A-4322F0A27508}"/>
              </a:ext>
            </a:extLst>
          </p:cNvPr>
          <p:cNvSpPr/>
          <p:nvPr/>
        </p:nvSpPr>
        <p:spPr>
          <a:xfrm>
            <a:off x="0" y="3429000"/>
            <a:ext cx="12192000" cy="295706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Regular" pitchFamily="2" charset="0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6D23367-5B35-8948-A5D8-61EB3E6A78DF}"/>
              </a:ext>
            </a:extLst>
          </p:cNvPr>
          <p:cNvSpPr txBox="1">
            <a:spLocks/>
          </p:cNvSpPr>
          <p:nvPr/>
        </p:nvSpPr>
        <p:spPr>
          <a:xfrm>
            <a:off x="6175717" y="3613798"/>
            <a:ext cx="5710254" cy="182336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rgbClr val="A4956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9566"/>
              </a:buClr>
              <a:buSzPct val="90000"/>
              <a:buFont typeface="Meiryo" charset="-128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charset="0"/>
              <a:cs typeface="Helvetica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9566"/>
              </a:buClr>
              <a:buSzPct val="90000"/>
              <a:buFont typeface="Meiryo" charset="-128"/>
              <a:buNone/>
              <a:tabLst/>
              <a:defRPr/>
            </a:pPr>
            <a:endParaRPr lang="en-US" sz="4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E8F77-B2BB-F047-ADC8-BCF5DF837D6F}"/>
              </a:ext>
            </a:extLst>
          </p:cNvPr>
          <p:cNvCxnSpPr/>
          <p:nvPr/>
        </p:nvCxnSpPr>
        <p:spPr>
          <a:xfrm>
            <a:off x="5942985" y="3613798"/>
            <a:ext cx="0" cy="1638568"/>
          </a:xfrm>
          <a:prstGeom prst="line">
            <a:avLst/>
          </a:prstGeom>
          <a:ln>
            <a:solidFill>
              <a:srgbClr val="CFB8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01FCC9-F289-764A-9307-4D22BAA51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0" y="3982789"/>
            <a:ext cx="4947525" cy="900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83FEFB-AD38-4068-894A-190B33D796A5}"/>
              </a:ext>
            </a:extLst>
          </p:cNvPr>
          <p:cNvSpPr txBox="1"/>
          <p:nvPr/>
        </p:nvSpPr>
        <p:spPr>
          <a:xfrm>
            <a:off x="6175718" y="3682838"/>
            <a:ext cx="57102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Presidents Round Table </a:t>
            </a:r>
          </a:p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November 2022</a:t>
            </a:r>
          </a:p>
          <a:p>
            <a:endParaRPr lang="en-US" sz="2400" dirty="0">
              <a:solidFill>
                <a:srgbClr val="FFFFFF"/>
              </a:solidFill>
              <a:latin typeface="Helvetica Regular"/>
            </a:endParaRPr>
          </a:p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Office of Student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Regular"/>
              </a:rPr>
              <a:t> Engagement</a:t>
            </a:r>
            <a:endParaRPr lang="en-US" sz="2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5702D-FB9C-2D8E-FB5C-7C67D0D4CBB3}"/>
              </a:ext>
            </a:extLst>
          </p:cNvPr>
          <p:cNvSpPr txBox="1"/>
          <p:nvPr/>
        </p:nvSpPr>
        <p:spPr>
          <a:xfrm>
            <a:off x="2544349" y="5545376"/>
            <a:ext cx="5858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We will start at 12:15pm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50E1E-8935-48DA-AE5C-8EF9899F9039}"/>
              </a:ext>
            </a:extLst>
          </p:cNvPr>
          <p:cNvSpPr txBox="1"/>
          <p:nvPr/>
        </p:nvSpPr>
        <p:spPr>
          <a:xfrm>
            <a:off x="270933" y="1417638"/>
            <a:ext cx="1184204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Student Affairs – Office of Student Engagement</a:t>
            </a:r>
            <a:endParaRPr lang="en-US" dirty="0"/>
          </a:p>
          <a:p>
            <a:pPr algn="ctr"/>
            <a:r>
              <a:rPr lang="en-US" sz="2400" dirty="0"/>
              <a:t> Education 2 North, Suite 3200 </a:t>
            </a:r>
            <a:endParaRPr lang="en-US"/>
          </a:p>
          <a:p>
            <a:pPr algn="ctr"/>
            <a:r>
              <a:rPr lang="en-US" sz="2400" dirty="0"/>
              <a:t>studentaffairs@cuanschutz.edu</a:t>
            </a:r>
            <a:r>
              <a:rPr lang="en-US" sz="2400"/>
              <a:t> – (o) 303.724.2866</a:t>
            </a:r>
            <a:endParaRPr lang="en-US">
              <a:cs typeface="Calibri"/>
            </a:endParaRP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59639-2C2F-45E5-8C43-893E4FFFF8DB}"/>
              </a:ext>
            </a:extLst>
          </p:cNvPr>
          <p:cNvSpPr txBox="1"/>
          <p:nvPr/>
        </p:nvSpPr>
        <p:spPr>
          <a:xfrm>
            <a:off x="3725306" y="3424606"/>
            <a:ext cx="751243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Katelyn Martin</a:t>
            </a:r>
            <a:endParaRPr lang="en-US" sz="2400" b="1">
              <a:cs typeface="Calibri"/>
            </a:endParaRPr>
          </a:p>
          <a:p>
            <a:r>
              <a:rPr lang="en-US" sz="2400" dirty="0"/>
              <a:t>Coordinator of Student Engagement – Education 2 North, 3201</a:t>
            </a:r>
            <a:endParaRPr lang="en-US" sz="2400">
              <a:cs typeface="Calibri"/>
            </a:endParaRPr>
          </a:p>
          <a:p>
            <a:r>
              <a:rPr lang="en-US" sz="2400" dirty="0"/>
              <a:t>Katelyn.martin@cuanschutz.edu – 303.724.4435</a:t>
            </a:r>
            <a:endParaRPr lang="en-US" sz="2400"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0126DB0-47BD-18CD-EA77-2203A9CE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06" y="3043986"/>
            <a:ext cx="1619461" cy="19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/>
                <a:cs typeface="Helvetica"/>
              </a:rPr>
              <a:t>PRT Meeting Agenda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0B2B4-F942-4045-A245-D7C6748C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34" y="2589196"/>
            <a:ext cx="5143184" cy="166473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B99F5-BF48-98E7-6B99-3CADB35CCFC5}"/>
              </a:ext>
            </a:extLst>
          </p:cNvPr>
          <p:cNvSpPr txBox="1">
            <a:spLocks/>
          </p:cNvSpPr>
          <p:nvPr/>
        </p:nvSpPr>
        <p:spPr>
          <a:xfrm>
            <a:off x="609600" y="1657711"/>
            <a:ext cx="53848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Helvetica"/>
                <a:cs typeface="Helvetica"/>
              </a:rPr>
              <a:t>Introductions – Poll Everywhere</a:t>
            </a:r>
            <a:endParaRPr lang="en-US" sz="2400" b="1" dirty="0"/>
          </a:p>
          <a:p>
            <a:r>
              <a:rPr lang="en-US" sz="2400" dirty="0">
                <a:latin typeface="Helvetica"/>
                <a:cs typeface="Helvetica"/>
              </a:rPr>
              <a:t>PRT Introduction </a:t>
            </a:r>
          </a:p>
          <a:p>
            <a:r>
              <a:rPr lang="en-US" sz="2400" dirty="0">
                <a:latin typeface="Helvetica"/>
                <a:cs typeface="Helvetica"/>
              </a:rPr>
              <a:t>Guest Speaker 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Associate Vice Chancellor of Student Affairs</a:t>
            </a:r>
            <a:endParaRPr lang="en-US"/>
          </a:p>
          <a:p>
            <a:r>
              <a:rPr lang="en-US" sz="2400" dirty="0">
                <a:latin typeface="Helvetica"/>
                <a:cs typeface="Helvetica"/>
              </a:rPr>
              <a:t>Guest Speaker 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Marketing Guidelines by Office of Communications </a:t>
            </a:r>
            <a:endParaRPr lang="en-US" dirty="0"/>
          </a:p>
          <a:p>
            <a:pPr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Organization Announcements 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9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Helvetica"/>
                <a:cs typeface="Helvetica"/>
              </a:rPr>
              <a:t>PRT Introduction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700087" y="1771054"/>
            <a:ext cx="6094070" cy="3674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Monthly Meetings for all student orgs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February, March, April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Presidents Round Table – PRT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Guest Speakers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Policies/Procedures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Build Community 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Learn from each other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Collaborate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Share announcements/events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4101091-A8BA-2752-6A82-69C82310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713564"/>
            <a:ext cx="4294414" cy="3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Guest Speaker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675DB-79C1-4B71-A512-A10A84F769D5}"/>
              </a:ext>
            </a:extLst>
          </p:cNvPr>
          <p:cNvSpPr txBox="1"/>
          <p:nvPr/>
        </p:nvSpPr>
        <p:spPr>
          <a:xfrm>
            <a:off x="609600" y="1509823"/>
            <a:ext cx="10809767" cy="26108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Jan L. Gascoigne. PhD, MCHES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ea typeface="+mn-lt"/>
                <a:cs typeface="+mn-lt"/>
              </a:rPr>
              <a:t> Associate Vice Chancellor for Student Affairs 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ea typeface="+mn-lt"/>
                <a:cs typeface="+mn-lt"/>
              </a:rPr>
              <a:t> Associate Clinical Professor, Community &amp; Behavioral Health - CSPH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>
                <a:ea typeface="+mn-lt"/>
                <a:cs typeface="+mn-lt"/>
                <a:hlinkClick r:id="rId2"/>
              </a:rPr>
              <a:t>Jan.Gascoigne@CUAnschutz.edu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4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Guest Speaker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675DB-79C1-4B71-A512-A10A84F769D5}"/>
              </a:ext>
            </a:extLst>
          </p:cNvPr>
          <p:cNvSpPr txBox="1"/>
          <p:nvPr/>
        </p:nvSpPr>
        <p:spPr>
          <a:xfrm>
            <a:off x="609600" y="1509823"/>
            <a:ext cx="10809767" cy="446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ea typeface="+mn-lt"/>
                <a:cs typeface="+mn-lt"/>
              </a:rPr>
              <a:t>Kiley Kudrna 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</a:rPr>
              <a:t>Communications Specialist, Office of Communications </a:t>
            </a:r>
            <a:endParaRPr lang="en-US" dirty="0"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400" u="sng" dirty="0">
                <a:ea typeface="+mn-lt"/>
                <a:cs typeface="+mn-lt"/>
                <a:hlinkClick r:id="rId2"/>
              </a:rPr>
              <a:t>kiley.kudrna@cuanschutz.edu</a:t>
            </a:r>
            <a:endParaRPr lang="en-US"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ea typeface="+mn-lt"/>
                <a:cs typeface="+mn-lt"/>
              </a:rPr>
              <a:t>Sarah Adams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</a:rPr>
              <a:t>Creative Content Designer, Office of Communications 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  <a:hlinkClick r:id="rId3"/>
              </a:rPr>
              <a:t>SARAH.L2.ADAMS@CUANSCHUTZ.EDU</a:t>
            </a:r>
            <a:endParaRPr lang="en-US"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9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Reach all Students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700087" y="1771054"/>
            <a:ext cx="6094070" cy="26407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</a:pPr>
            <a:r>
              <a:rPr lang="en-US" sz="2400" dirty="0">
                <a:latin typeface="Calibri"/>
                <a:ea typeface="Calibri"/>
                <a:cs typeface="Helvetica"/>
              </a:rPr>
              <a:t>Weekly Monday </a:t>
            </a:r>
            <a:r>
              <a:rPr lang="en-US" sz="2400" dirty="0">
                <a:ea typeface="+mn-lt"/>
                <a:cs typeface="+mn-lt"/>
              </a:rPr>
              <a:t>CU Anschutz Student Newsletter</a:t>
            </a:r>
            <a:endParaRPr lang="en-US">
              <a:cs typeface="Calibri"/>
            </a:endParaRP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Submit this form by Wednesday to have announcement in newsletter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lvl="1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</a:pPr>
            <a:endParaRPr lang="en-US" sz="2400" dirty="0">
              <a:ea typeface="+mn-lt"/>
              <a:cs typeface="+mn-lt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</a:pPr>
            <a:r>
              <a:rPr lang="en-US" sz="2400" b="1" dirty="0">
                <a:ea typeface="+mn-lt"/>
                <a:cs typeface="+mn-lt"/>
                <a:hlinkClick r:id="rId2"/>
              </a:rPr>
              <a:t>https://ucdenverdata.formstack.com/forms/cu_anschutz_student_newsletter_submissions</a:t>
            </a:r>
            <a:endParaRPr lang="en-US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4101091-A8BA-2752-6A82-69C82310C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713564"/>
            <a:ext cx="4294414" cy="3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Helvetica"/>
                <a:cs typeface="Helvetica"/>
              </a:rPr>
              <a:t>Social Media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493087" y="1515065"/>
            <a:ext cx="1120128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u="sng" dirty="0">
                <a:ea typeface="+mn-lt"/>
                <a:cs typeface="+mn-lt"/>
              </a:rPr>
              <a:t>Request Student Affairs to post on your behalf:</a:t>
            </a:r>
            <a:endParaRPr lang="en-US" dirty="0"/>
          </a:p>
          <a:p>
            <a:pPr lvl="1" defTabSz="457200"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If you would like for us to make a post for you, please fill out this </a:t>
            </a:r>
            <a:r>
              <a:rPr lang="en-US" sz="2400" u="sng" dirty="0">
                <a:ea typeface="+mn-lt"/>
                <a:cs typeface="+mn-lt"/>
                <a:hlinkClick r:id="rId2"/>
              </a:rPr>
              <a:t>form</a:t>
            </a:r>
            <a:r>
              <a:rPr lang="en-US" sz="2400" dirty="0">
                <a:ea typeface="+mn-lt"/>
                <a:cs typeface="+mn-lt"/>
              </a:rPr>
              <a:t> at least one week before we need to post it. Please provide your own image, appropriate </a:t>
            </a:r>
            <a:r>
              <a:rPr lang="en-US" sz="2400" dirty="0" err="1">
                <a:ea typeface="+mn-lt"/>
                <a:cs typeface="+mn-lt"/>
              </a:rPr>
              <a:t>instagram</a:t>
            </a:r>
            <a:r>
              <a:rPr lang="en-US" sz="2400" dirty="0">
                <a:ea typeface="+mn-lt"/>
                <a:cs typeface="+mn-lt"/>
              </a:rPr>
              <a:t> post size.</a:t>
            </a:r>
            <a:endParaRPr lang="en-US" dirty="0">
              <a:cs typeface="Calibri"/>
            </a:endParaRPr>
          </a:p>
          <a:p>
            <a:pPr defTabSz="457200"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defTabSz="457200"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u="sng" dirty="0">
                <a:ea typeface="+mn-lt"/>
                <a:cs typeface="+mn-lt"/>
              </a:rPr>
              <a:t>Create New Account:</a:t>
            </a:r>
            <a:r>
              <a:rPr lang="en-US" sz="2400" dirty="0">
                <a:ea typeface="+mn-lt"/>
                <a:cs typeface="+mn-lt"/>
              </a:rPr>
              <a:t> </a:t>
            </a:r>
          </a:p>
          <a:p>
            <a:pPr defTabSz="457200"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BEFORE YOU LAUNCH YOUR SOCIAL PLATFORMS and prior to getting started on social, please click </a:t>
            </a:r>
            <a:r>
              <a:rPr lang="en-US" sz="2400" u="sng" dirty="0">
                <a:ea typeface="+mn-lt"/>
                <a:cs typeface="+mn-lt"/>
                <a:hlinkClick r:id="rId3"/>
              </a:rPr>
              <a:t>here</a:t>
            </a:r>
            <a:r>
              <a:rPr lang="en-US" sz="2400" dirty="0">
                <a:ea typeface="+mn-lt"/>
                <a:cs typeface="+mn-lt"/>
              </a:rPr>
              <a:t> to fill out the registration form.</a:t>
            </a:r>
            <a:endParaRPr lang="en-US"/>
          </a:p>
          <a:p>
            <a:pPr lvl="1" defTabSz="457200">
              <a:buFont typeface="Symbo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If you’re unsure if social media is right for your school, department or unit contact the Student Engagement Coordinator. We’re here to help. Contact: </a:t>
            </a:r>
            <a:r>
              <a:rPr lang="en-US" sz="2400" u="sng" dirty="0">
                <a:ea typeface="+mn-lt"/>
                <a:cs typeface="+mn-lt"/>
                <a:hlinkClick r:id="rId4"/>
              </a:rPr>
              <a:t>studentorganizations@cuanschutz.edu</a:t>
            </a:r>
            <a:endParaRPr lang="en-US" sz="2400" dirty="0">
              <a:ea typeface="+mn-lt"/>
              <a:cs typeface="+mn-lt"/>
            </a:endParaRPr>
          </a:p>
          <a:p>
            <a:pPr defTabSz="457200"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7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Helvetica"/>
                <a:cs typeface="Helvetica"/>
              </a:rPr>
              <a:t>Flyers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789227" y="1715067"/>
            <a:ext cx="609407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Honor System buildings OR hand them to the appropriate Administrator to get a stamp. </a:t>
            </a:r>
            <a:endParaRPr lang="en-US" dirty="0">
              <a:cs typeface="Calibri"/>
            </a:endParaRPr>
          </a:p>
          <a:p>
            <a:pPr lvl="1" defTabSz="4572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Refer to the building posting list for clarification as to whether an approval stamp is required. 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Flyers should be removed by the installer in a timely manner. The posting must be removed either the day of or the day after the event or 30 days from the posting date.</a:t>
            </a:r>
          </a:p>
          <a:p>
            <a:pPr defTabSz="4572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Building posting list can be found on the CU Anschutz student organization </a:t>
            </a:r>
            <a:r>
              <a:rPr lang="en-US" dirty="0">
                <a:ea typeface="+mn-lt"/>
                <a:cs typeface="+mn-lt"/>
                <a:hlinkClick r:id="rId2"/>
              </a:rPr>
              <a:t>building-administrators-listing.pdf (cuanschutz.edu)</a:t>
            </a:r>
            <a:endParaRPr lang="en-US" dirty="0">
              <a:ea typeface="+mn-lt"/>
              <a:cs typeface="+mn-lt"/>
            </a:endParaRPr>
          </a:p>
          <a:p>
            <a:pPr defTabSz="4572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defTabSz="457200"/>
            <a:r>
              <a:rPr lang="en-US" dirty="0">
                <a:ea typeface="+mn-lt"/>
                <a:cs typeface="+mn-lt"/>
                <a:hlinkClick r:id="rId3"/>
              </a:rPr>
              <a:t>Student Org Marketing (cuanschutz.edu)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4101091-A8BA-2752-6A82-69C82310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1713564"/>
            <a:ext cx="4294414" cy="3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Helvetica"/>
                <a:cs typeface="Helvetica"/>
              </a:rPr>
              <a:t>Marketing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700087" y="1771054"/>
            <a:ext cx="6094070" cy="40072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</a:pPr>
            <a:r>
              <a:rPr lang="en-US" sz="2400" b="1" dirty="0">
                <a:latin typeface="Helvetica"/>
                <a:cs typeface="Helvetica"/>
              </a:rPr>
              <a:t>Resources</a:t>
            </a:r>
            <a:endParaRPr lang="en-US" b="1"/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Helvetica"/>
              <a:ea typeface="+mn-lt"/>
              <a:cs typeface="Helvetica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General Marketing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  <a:hlinkClick r:id="rId2"/>
              </a:rPr>
              <a:t>Student Org Marketing (cuanschutz.edu)</a:t>
            </a:r>
            <a:endParaRPr lang="en-US">
              <a:ea typeface="Calibri"/>
              <a:cs typeface="Calibri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Social Media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  <a:hlinkClick r:id="rId3"/>
              </a:rPr>
              <a:t>Social Media Guidelines | Office of Communications (cuanschutz.edu)</a:t>
            </a:r>
            <a:endParaRPr lang="en-US">
              <a:ea typeface="Calibri"/>
              <a:cs typeface="Calibri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CU logo usage/approval process</a:t>
            </a:r>
          </a:p>
          <a:p>
            <a:pPr marL="800100" lvl="1" indent="-34290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  <a:hlinkClick r:id="rId4"/>
              </a:rPr>
              <a:t>CU Anschutz Branding Guidelines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buClr>
                <a:srgbClr val="A49566"/>
              </a:buClr>
              <a:buSzPct val="90000"/>
              <a:buFont typeface="Arial" panose="020B0604020202020204" pitchFamily="34" charset="0"/>
              <a:buChar char="•"/>
            </a:pPr>
            <a:endParaRPr lang="en-US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4101091-A8BA-2752-6A82-69C82310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1713564"/>
            <a:ext cx="4294414" cy="3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CU01">
      <a:dk1>
        <a:srgbClr val="000000"/>
      </a:dk1>
      <a:lt1>
        <a:srgbClr val="FFFFFF"/>
      </a:lt1>
      <a:dk2>
        <a:srgbClr val="787878"/>
      </a:dk2>
      <a:lt2>
        <a:srgbClr val="EEECE1"/>
      </a:lt2>
      <a:accent1>
        <a:srgbClr val="CFB87C"/>
      </a:accent1>
      <a:accent2>
        <a:srgbClr val="A49566"/>
      </a:accent2>
      <a:accent3>
        <a:srgbClr val="7B704E"/>
      </a:accent3>
      <a:accent4>
        <a:srgbClr val="E8DDC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01_CUDenver.potx" id="{2CC2ADE1-23D8-884A-9C49-CB7BF9E01E05}" vid="{AB559019-ACC1-6943-AE2E-97CCA9DBCE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9e0b5-948e-4e61-9ba6-8b28d569b745" xsi:nil="true"/>
    <lcf76f155ced4ddcb4097134ff3c332f xmlns="a2a710eb-d799-4565-9eb4-688ded5131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BDCCFFA9043418F21AB7EB4FD5E8B" ma:contentTypeVersion="16" ma:contentTypeDescription="Create a new document." ma:contentTypeScope="" ma:versionID="263ea053d42b235a7d31f77886f503ad">
  <xsd:schema xmlns:xsd="http://www.w3.org/2001/XMLSchema" xmlns:xs="http://www.w3.org/2001/XMLSchema" xmlns:p="http://schemas.microsoft.com/office/2006/metadata/properties" xmlns:ns2="a2a710eb-d799-4565-9eb4-688ded51311a" xmlns:ns3="f579e0b5-948e-4e61-9ba6-8b28d569b745" targetNamespace="http://schemas.microsoft.com/office/2006/metadata/properties" ma:root="true" ma:fieldsID="64f4ce02e341a4922664144d23a0cbc8" ns2:_="" ns3:_="">
    <xsd:import namespace="a2a710eb-d799-4565-9eb4-688ded51311a"/>
    <xsd:import namespace="f579e0b5-948e-4e61-9ba6-8b28d569b7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710eb-d799-4565-9eb4-688ded513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9e0b5-948e-4e61-9ba6-8b28d569b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ff1485-993a-4ad4-b8b0-8d6cf5928295}" ma:internalName="TaxCatchAll" ma:showField="CatchAllData" ma:web="f579e0b5-948e-4e61-9ba6-8b28d569b7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8D8DB-82D2-4F7D-969A-9DADB2D7A7D6}">
  <ds:schemaRefs>
    <ds:schemaRef ds:uri="http://schemas.microsoft.com/office/2006/metadata/properties"/>
    <ds:schemaRef ds:uri="http://schemas.microsoft.com/office/infopath/2007/PartnerControls"/>
    <ds:schemaRef ds:uri="f579e0b5-948e-4e61-9ba6-8b28d569b745"/>
    <ds:schemaRef ds:uri="a2a710eb-d799-4565-9eb4-688ded51311a"/>
  </ds:schemaRefs>
</ds:datastoreItem>
</file>

<file path=customXml/itemProps2.xml><?xml version="1.0" encoding="utf-8"?>
<ds:datastoreItem xmlns:ds="http://schemas.openxmlformats.org/officeDocument/2006/customXml" ds:itemID="{CDE80BFD-2A9A-4EFE-87BC-C7DC8242F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7C67-741D-46F6-8D72-5189496C5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710eb-d799-4565-9eb4-688ded51311a"/>
    <ds:schemaRef ds:uri="f579e0b5-948e-4e61-9ba6-8b28d569b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294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4_Office Theme</vt:lpstr>
      <vt:lpstr>PowerPoint Presentation</vt:lpstr>
      <vt:lpstr>PRT Meeting Agenda</vt:lpstr>
      <vt:lpstr>PRT Introduction </vt:lpstr>
      <vt:lpstr>Guest Speaker</vt:lpstr>
      <vt:lpstr>Guest Speaker</vt:lpstr>
      <vt:lpstr>Reach all Students</vt:lpstr>
      <vt:lpstr>Social Media</vt:lpstr>
      <vt:lpstr>Flyers</vt:lpstr>
      <vt:lpstr>Marketing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Garr, Kara</dc:creator>
  <cp:lastModifiedBy>Garr, Kara</cp:lastModifiedBy>
  <cp:revision>294</cp:revision>
  <dcterms:created xsi:type="dcterms:W3CDTF">2020-07-31T21:57:26Z</dcterms:created>
  <dcterms:modified xsi:type="dcterms:W3CDTF">2023-02-08T16:33:37Z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0x010100767BDCCFFA9043418F21AB7EB4FD5E8B</vt:lpwstr>
  </property>
  <property fmtid="{D5CDD505-2E9C-101B-9397-08002B2CF9AE}" pid="3" name="MediaServiceImageTags">
    <vt:lpwstr/>
  </property>
</Properties>
</file>