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62" r:id="rId5"/>
  </p:sldMasterIdLst>
  <p:notesMasterIdLst>
    <p:notesMasterId r:id="rId18"/>
  </p:notesMasterIdLst>
  <p:handoutMasterIdLst>
    <p:handoutMasterId r:id="rId19"/>
  </p:handoutMasterIdLst>
  <p:sldIdLst>
    <p:sldId id="256" r:id="rId6"/>
    <p:sldId id="331" r:id="rId7"/>
    <p:sldId id="1329" r:id="rId8"/>
    <p:sldId id="1441" r:id="rId9"/>
    <p:sldId id="1443" r:id="rId10"/>
    <p:sldId id="1442" r:id="rId11"/>
    <p:sldId id="1285" r:id="rId12"/>
    <p:sldId id="1444" r:id="rId13"/>
    <p:sldId id="1413" r:id="rId14"/>
    <p:sldId id="1447" r:id="rId15"/>
    <p:sldId id="1445" r:id="rId16"/>
    <p:sldId id="1446" r:id="rId17"/>
  </p:sldIdLst>
  <p:sldSz cx="12192000" cy="6858000"/>
  <p:notesSz cx="9296400" cy="1472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A624E54C-784F-488D-A7DE-D70024405EED}">
          <p14:sldIdLst>
            <p14:sldId id="256"/>
            <p14:sldId id="331"/>
            <p14:sldId id="1329"/>
            <p14:sldId id="1441"/>
            <p14:sldId id="1443"/>
            <p14:sldId id="1442"/>
            <p14:sldId id="1285"/>
            <p14:sldId id="1444"/>
            <p14:sldId id="1413"/>
            <p14:sldId id="1447"/>
            <p14:sldId id="1445"/>
            <p14:sldId id="1446"/>
          </p14:sldIdLst>
        </p14:section>
        <p14:section name="GARAGE" id="{35A6EA9D-E08A-9D49-A316-5A8B701B5C8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FFFFFF"/>
    <a:srgbClr val="92D050"/>
    <a:srgbClr val="FB9205"/>
    <a:srgbClr val="FFC000"/>
    <a:srgbClr val="FF0000"/>
    <a:srgbClr val="4472C4"/>
    <a:srgbClr val="FFFF00"/>
    <a:srgbClr val="FFEE8A"/>
    <a:srgbClr val="E1E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3648" autoAdjust="0"/>
  </p:normalViewPr>
  <p:slideViewPr>
    <p:cSldViewPr snapToGrid="0">
      <p:cViewPr>
        <p:scale>
          <a:sx n="90" d="100"/>
          <a:sy n="90" d="100"/>
        </p:scale>
        <p:origin x="274" y="1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ristina.thomsen\Desktop\2018-09-24-CCPM-BH-Program%20graph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:tx>
                <c:spPr>
                  <a:ln>
                    <a:noFill/>
                  </a:ln>
                </c:spPr>
                <c:dPt>
                  <c:idx val="0"/>
                  <c:bubble3D val="0"/>
                  <c:spPr>
                    <a:solidFill>
                      <a:srgbClr val="CEB87C"/>
                    </a:solidFill>
                    <a:ln w="19050"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1-B0A9-4BF8-AAA0-F1A44FC08A58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tx1">
                        <a:alpha val="5000"/>
                      </a:schemeClr>
                    </a:solidFill>
                    <a:ln w="19050"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3-B0A9-4BF8-AAA0-F1A44FC08A58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5-B0A9-4BF8-AAA0-F1A44FC08A58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7-B0A9-4BF8-AAA0-F1A44FC08A58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50</c:v>
                      </c:pt>
                      <c:pt idx="1">
                        <c:v>50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B0A9-4BF8-AAA0-F1A44FC08A58}"/>
                  </c:ext>
                </c:extLst>
              </c15:ser>
            </c15:filteredPieSeries>
          </c:ext>
        </c:extLst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CEB87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13-452D-B9F4-C73A09B9F90C}"/>
              </c:ext>
            </c:extLst>
          </c:dPt>
          <c:dPt>
            <c:idx val="1"/>
            <c:bubble3D val="0"/>
            <c:spPr>
              <a:solidFill>
                <a:schemeClr val="tx1">
                  <a:alpha val="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13-452D-B9F4-C73A09B9F90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A13-452D-B9F4-C73A09B9F90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A13-452D-B9F4-C73A09B9F90C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A13-452D-B9F4-C73A09B9F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CEB87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AF-4A44-80F4-ED2A028F4C06}"/>
              </c:ext>
            </c:extLst>
          </c:dPt>
          <c:dPt>
            <c:idx val="1"/>
            <c:bubble3D val="0"/>
            <c:spPr>
              <a:solidFill>
                <a:schemeClr val="tx1">
                  <a:alpha val="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AF-4A44-80F4-ED2A028F4C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3AF-4A44-80F4-ED2A028F4C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3AF-4A44-80F4-ED2A028F4C06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3AF-4A44-80F4-ED2A028F4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CEB87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63-4083-932F-682220C1496E}"/>
              </c:ext>
            </c:extLst>
          </c:dPt>
          <c:dPt>
            <c:idx val="1"/>
            <c:bubble3D val="0"/>
            <c:spPr>
              <a:solidFill>
                <a:schemeClr val="tx1">
                  <a:alpha val="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663-4083-932F-682220C1496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663-4083-932F-682220C1496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663-4083-932F-682220C1496E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663-4083-932F-682220C14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580290489642301E-2"/>
          <c:y val="2.01600033978107E-2"/>
          <c:w val="0.95420661387280903"/>
          <c:h val="0.757564631108107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Gold</c:v>
                </c:pt>
              </c:strCache>
            </c:strRef>
          </c:tx>
          <c:spPr>
            <a:solidFill>
              <a:srgbClr val="CEB87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1C-4E49-A114-8A3EEF641A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Silver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6.3</c:v>
                </c:pt>
                <c:pt idx="1">
                  <c:v>9.3000000000000007</c:v>
                </c:pt>
                <c:pt idx="2">
                  <c:v>5.0999999999999996</c:v>
                </c:pt>
                <c:pt idx="3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1C-4E49-A114-8A3EEF641A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Bronze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1.8</c:v>
                </c:pt>
                <c:pt idx="1">
                  <c:v>2.7</c:v>
                </c:pt>
                <c:pt idx="2">
                  <c:v>1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1C-4E49-A114-8A3EEF641A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-740801008"/>
        <c:axId val="-740798720"/>
      </c:barChart>
      <c:catAx>
        <c:axId val="-740801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40798720"/>
        <c:crosses val="autoZero"/>
        <c:auto val="1"/>
        <c:lblAlgn val="ctr"/>
        <c:lblOffset val="100"/>
        <c:noMultiLvlLbl val="0"/>
      </c:catAx>
      <c:valAx>
        <c:axId val="-740798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74080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2.82856063767494E-2"/>
          <c:y val="0.88430883240890701"/>
          <c:w val="0.46885032433149298"/>
          <c:h val="5.3068739712382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spc="5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99-41E2-BFFB-B9BC9299267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99-41E2-BFFB-B9BC92992676}"/>
              </c:ext>
            </c:extLst>
          </c:dPt>
          <c:dPt>
            <c:idx val="2"/>
            <c:invertIfNegative val="0"/>
            <c:bubble3D val="0"/>
            <c:spPr>
              <a:solidFill>
                <a:srgbClr val="D38D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99-41E2-BFFB-B9BC92992676}"/>
              </c:ext>
            </c:extLst>
          </c:dPt>
          <c:dPt>
            <c:idx val="3"/>
            <c:invertIfNegative val="0"/>
            <c:bubble3D val="0"/>
            <c:spPr>
              <a:solidFill>
                <a:srgbClr val="538DD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99-41E2-BFFB-B9BC92992676}"/>
              </c:ext>
            </c:extLst>
          </c:dPt>
          <c:dPt>
            <c:idx val="4"/>
            <c:invertIfNegative val="0"/>
            <c:bubble3D val="0"/>
            <c:spPr>
              <a:solidFill>
                <a:srgbClr val="D7534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99-41E2-BFFB-B9BC92992676}"/>
              </c:ext>
            </c:extLst>
          </c:dPt>
          <c:dPt>
            <c:idx val="5"/>
            <c:invertIfNegative val="0"/>
            <c:bubble3D val="0"/>
            <c:spPr>
              <a:solidFill>
                <a:srgbClr val="E26B0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299-41E2-BFFB-B9BC92992676}"/>
              </c:ext>
            </c:extLst>
          </c:dPt>
          <c:dPt>
            <c:idx val="6"/>
            <c:invertIfNegative val="0"/>
            <c:bubble3D val="0"/>
            <c:spPr>
              <a:solidFill>
                <a:srgbClr val="72CCB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299-41E2-BFFB-B9BC92992676}"/>
              </c:ext>
            </c:extLst>
          </c:dPt>
          <c:dPt>
            <c:idx val="7"/>
            <c:invertIfNegative val="0"/>
            <c:bubble3D val="0"/>
            <c:spPr>
              <a:solidFill>
                <a:srgbClr val="A4553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299-41E2-BFFB-B9BC92992676}"/>
              </c:ext>
            </c:extLst>
          </c:dPt>
          <c:dPt>
            <c:idx val="8"/>
            <c:invertIfNegative val="0"/>
            <c:bubble3D val="0"/>
            <c:spPr>
              <a:solidFill>
                <a:srgbClr val="BFBFB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299-41E2-BFFB-B9BC92992676}"/>
              </c:ext>
            </c:extLst>
          </c:dPt>
          <c:dPt>
            <c:idx val="9"/>
            <c:invertIfNegative val="0"/>
            <c:bubble3D val="0"/>
            <c:spPr>
              <a:solidFill>
                <a:srgbClr val="8080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299-41E2-BFFB-B9BC92992676}"/>
              </c:ext>
            </c:extLst>
          </c:dPt>
          <c:dPt>
            <c:idx val="10"/>
            <c:invertIfNegative val="0"/>
            <c:bubble3D val="0"/>
            <c:spPr>
              <a:solidFill>
                <a:srgbClr val="92CD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299-41E2-BFFB-B9BC92992676}"/>
              </c:ext>
            </c:extLst>
          </c:dPt>
          <c:dPt>
            <c:idx val="11"/>
            <c:invertIfNegative val="0"/>
            <c:bubble3D val="0"/>
            <c:spPr>
              <a:solidFill>
                <a:srgbClr val="82202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1299-41E2-BFFB-B9BC92992676}"/>
              </c:ext>
            </c:extLst>
          </c:dPt>
          <c:dLbls>
            <c:dLbl>
              <c:idx val="0"/>
              <c:layout>
                <c:manualLayout>
                  <c:x val="1.3871441517725065E-3"/>
                  <c:y val="4.5822491091406315E-3"/>
                </c:manualLayout>
              </c:layout>
              <c:tx>
                <c:rich>
                  <a:bodyPr/>
                  <a:lstStyle/>
                  <a:p>
                    <a:fld id="{90CECAFB-AC51-4FFB-BDE1-01157F4C8300}" type="VALUE">
                      <a:rPr lang="en-US" sz="180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299-41E2-BFFB-B9BC92992676}"/>
                </c:ext>
              </c:extLst>
            </c:dLbl>
            <c:dLbl>
              <c:idx val="1"/>
              <c:layout>
                <c:manualLayout>
                  <c:x val="-1.7332759587297138E-4"/>
                  <c:y val="6.434407889284826E-3"/>
                </c:manualLayout>
              </c:layout>
              <c:tx>
                <c:rich>
                  <a:bodyPr/>
                  <a:lstStyle/>
                  <a:p>
                    <a:fld id="{B1DA4D8D-D4C1-4CB3-920B-78AA220C46E2}" type="VALUE">
                      <a:rPr lang="en-US" sz="180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299-41E2-BFFB-B9BC92992676}"/>
                </c:ext>
              </c:extLst>
            </c:dLbl>
            <c:dLbl>
              <c:idx val="2"/>
              <c:layout>
                <c:manualLayout>
                  <c:x val="1.9120990948845156E-4"/>
                  <c:y val="8.1393884146846382E-3"/>
                </c:manualLayout>
              </c:layout>
              <c:tx>
                <c:rich>
                  <a:bodyPr/>
                  <a:lstStyle/>
                  <a:p>
                    <a:fld id="{A28DF610-60E2-4C1E-A694-6527A20DA569}" type="VALUE">
                      <a:rPr lang="en-US" sz="180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299-41E2-BFFB-B9BC92992676}"/>
                </c:ext>
              </c:extLst>
            </c:dLbl>
            <c:dLbl>
              <c:idx val="3"/>
              <c:layout>
                <c:manualLayout>
                  <c:x val="-1.3698724537439472E-3"/>
                  <c:y val="1.1158034308444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99-41E2-BFFB-B9BC92992676}"/>
                </c:ext>
              </c:extLst>
            </c:dLbl>
            <c:dLbl>
              <c:idx val="4"/>
              <c:layout>
                <c:manualLayout>
                  <c:x val="-8.2372042668770438E-4"/>
                  <c:y val="1.242380044750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99-41E2-BFFB-B9BC92992676}"/>
                </c:ext>
              </c:extLst>
            </c:dLbl>
            <c:dLbl>
              <c:idx val="5"/>
              <c:layout>
                <c:manualLayout>
                  <c:x val="-9.2220399777003187E-4"/>
                  <c:y val="7.28731250517941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299-41E2-BFFB-B9BC92992676}"/>
                </c:ext>
              </c:extLst>
            </c:dLbl>
            <c:dLbl>
              <c:idx val="6"/>
              <c:layout>
                <c:manualLayout>
                  <c:x val="-2.3055972252232853E-3"/>
                  <c:y val="6.64324189939500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299-41E2-BFFB-B9BC92992676}"/>
                </c:ext>
              </c:extLst>
            </c:dLbl>
            <c:dLbl>
              <c:idx val="7"/>
              <c:layout>
                <c:manualLayout>
                  <c:x val="-1.4749855654836803E-3"/>
                  <c:y val="7.89889782050219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299-41E2-BFFB-B9BC92992676}"/>
                </c:ext>
              </c:extLst>
            </c:dLbl>
            <c:dLbl>
              <c:idx val="8"/>
              <c:layout>
                <c:manualLayout>
                  <c:x val="-1.5042078828553999E-3"/>
                  <c:y val="6.33860943067871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299-41E2-BFFB-B9BC92992676}"/>
                </c:ext>
              </c:extLst>
            </c:dLbl>
            <c:dLbl>
              <c:idx val="9"/>
              <c:layout>
                <c:manualLayout>
                  <c:x val="-2.1578282532006506E-3"/>
                  <c:y val="4.75180243639678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299-41E2-BFFB-B9BC929926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('Building + Site'!$A$13,'Building + Site'!$A$17,'Building + Site'!$A$21,'Building + Site'!$A$26,'Building + Site'!$A$30,'Building + Site'!$A$34,'Building + Site'!$A$38,'Building + Site'!$A$42,'Building + Site'!$A$46,'Building + Site'!$A$50,'Building + Site'!$A$54,'Building + Site'!$A$58)</c:f>
              <c:strCache>
                <c:ptCount val="12"/>
                <c:pt idx="0">
                  <c:v>1. Shared Event Meeting and Support Space</c:v>
                </c:pt>
                <c:pt idx="1">
                  <c:v>2. Behavioral Health</c:v>
                </c:pt>
                <c:pt idx="2">
                  <c:v>3. Clinical Faculty Offices</c:v>
                </c:pt>
                <c:pt idx="3">
                  <c:v>4. CCTSI (Colorado Clinical &amp; Translational Sciences Institute)</c:v>
                </c:pt>
                <c:pt idx="4">
                  <c:v>5. ACCORDS (Adult &amp; Child Consortium for Health Outcomes Research Delivery Science) + D2V</c:v>
                </c:pt>
                <c:pt idx="5">
                  <c:v>6. Research Pharmacy</c:v>
                </c:pt>
                <c:pt idx="6">
                  <c:v>7. CAPE (Simulation Educational Hub)</c:v>
                </c:pt>
                <c:pt idx="7">
                  <c:v>8. CCPM (Colorado Center for Personalized Medicine)</c:v>
                </c:pt>
                <c:pt idx="8">
                  <c:v>9. Facilities (Materials Handling and Equipment Storage)</c:v>
                </c:pt>
                <c:pt idx="9">
                  <c:v>10. Data Center</c:v>
                </c:pt>
                <c:pt idx="10">
                  <c:v>11. LEAD (Life Course Epidemiology of Adiposity &amp; Diabetes - CSPH)</c:v>
                </c:pt>
                <c:pt idx="11">
                  <c:v>12. Center for Global Health</c:v>
                </c:pt>
              </c:strCache>
            </c:strRef>
          </c:cat>
          <c:val>
            <c:numRef>
              <c:f>('Building + Site'!$O$14,'Building + Site'!$O$18,'Building + Site'!$O$22,'Building + Site'!$O$27,'Building + Site'!$O$31,'Building + Site'!$O$35,'Building + Site'!$O$39,'Building + Site'!$O$43,'Building + Site'!$O$47,'Building + Site'!$O$51,'Building + Site'!$O$55,'Building + Site'!$O$59)</c:f>
              <c:numCache>
                <c:formatCode>_(* #,##0_);_(* \(#,##0\);_(* "-"??_);_(@_)</c:formatCode>
                <c:ptCount val="12"/>
                <c:pt idx="0">
                  <c:v>42036</c:v>
                </c:pt>
                <c:pt idx="1">
                  <c:v>63155</c:v>
                </c:pt>
                <c:pt idx="2">
                  <c:v>31994</c:v>
                </c:pt>
                <c:pt idx="3">
                  <c:v>29744</c:v>
                </c:pt>
                <c:pt idx="4">
                  <c:v>22851</c:v>
                </c:pt>
                <c:pt idx="5">
                  <c:v>3193</c:v>
                </c:pt>
                <c:pt idx="6">
                  <c:v>30292</c:v>
                </c:pt>
                <c:pt idx="7">
                  <c:v>30822</c:v>
                </c:pt>
                <c:pt idx="8">
                  <c:v>3608</c:v>
                </c:pt>
                <c:pt idx="9">
                  <c:v>8088</c:v>
                </c:pt>
                <c:pt idx="10">
                  <c:v>10525</c:v>
                </c:pt>
                <c:pt idx="11">
                  <c:v>3993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1299-41E2-BFFB-B9BC929926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03325120"/>
        <c:axId val="803329712"/>
      </c:barChart>
      <c:catAx>
        <c:axId val="803325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3329712"/>
        <c:crosses val="autoZero"/>
        <c:auto val="1"/>
        <c:lblAlgn val="ctr"/>
        <c:lblOffset val="100"/>
        <c:noMultiLvlLbl val="0"/>
      </c:catAx>
      <c:valAx>
        <c:axId val="80332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3325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0.21108</cdr:x>
      <cdr:y>0.30929</cdr:y>
    </cdr:from>
    <cdr:to>
      <cdr:x>0.35026</cdr:x>
      <cdr:y>0.40639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AF7BFDF-1AD8-4F8E-A496-0A0AECF430B7}"/>
            </a:ext>
          </a:extLst>
        </cdr:cNvPr>
        <cdr:cNvSpPr txBox="1"/>
      </cdr:nvSpPr>
      <cdr:spPr>
        <a:xfrm xmlns:a="http://schemas.openxmlformats.org/drawingml/2006/main">
          <a:off x="2573515" y="1981885"/>
          <a:ext cx="1696826" cy="6221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400" b="1" dirty="0">
            <a:solidFill>
              <a:srgbClr val="FF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EDEAB2-327C-4332-9B0B-99C2590040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3"/>
            <a:ext cx="4028440" cy="738680"/>
          </a:xfrm>
          <a:prstGeom prst="rect">
            <a:avLst/>
          </a:prstGeom>
        </p:spPr>
        <p:txBody>
          <a:bodyPr vert="horz" lIns="136688" tIns="68346" rIns="136688" bIns="68346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15404-32DC-41F9-8310-0C84F9277A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809" y="3"/>
            <a:ext cx="4028440" cy="738680"/>
          </a:xfrm>
          <a:prstGeom prst="rect">
            <a:avLst/>
          </a:prstGeom>
        </p:spPr>
        <p:txBody>
          <a:bodyPr vert="horz" lIns="136688" tIns="68346" rIns="136688" bIns="68346" rtlCol="0"/>
          <a:lstStyle>
            <a:lvl1pPr algn="r">
              <a:defRPr sz="1800"/>
            </a:lvl1pPr>
          </a:lstStyle>
          <a:p>
            <a:fld id="{AE2580ED-867B-4858-A56F-4DE9C7172E4E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4452C-3FBA-44F0-BF2B-9DC25D9C3A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3983798"/>
            <a:ext cx="4028440" cy="738678"/>
          </a:xfrm>
          <a:prstGeom prst="rect">
            <a:avLst/>
          </a:prstGeom>
        </p:spPr>
        <p:txBody>
          <a:bodyPr vert="horz" lIns="136688" tIns="68346" rIns="136688" bIns="68346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EE34EE-53A0-48AE-8921-C3111F9CBA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809" y="13983798"/>
            <a:ext cx="4028440" cy="738678"/>
          </a:xfrm>
          <a:prstGeom prst="rect">
            <a:avLst/>
          </a:prstGeom>
        </p:spPr>
        <p:txBody>
          <a:bodyPr vert="horz" lIns="136688" tIns="68346" rIns="136688" bIns="68346" rtlCol="0" anchor="b"/>
          <a:lstStyle>
            <a:lvl1pPr algn="r">
              <a:defRPr sz="1800"/>
            </a:lvl1pPr>
          </a:lstStyle>
          <a:p>
            <a:fld id="{962309BE-B4ED-4664-8080-A33C22E1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35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4028440" cy="738680"/>
          </a:xfrm>
          <a:prstGeom prst="rect">
            <a:avLst/>
          </a:prstGeom>
        </p:spPr>
        <p:txBody>
          <a:bodyPr vert="horz" lIns="136688" tIns="68346" rIns="136688" bIns="68346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3"/>
            <a:ext cx="4028440" cy="738680"/>
          </a:xfrm>
          <a:prstGeom prst="rect">
            <a:avLst/>
          </a:prstGeom>
        </p:spPr>
        <p:txBody>
          <a:bodyPr vert="horz" lIns="136688" tIns="68346" rIns="136688" bIns="68346" rtlCol="0"/>
          <a:lstStyle>
            <a:lvl1pPr algn="r">
              <a:defRPr sz="1800"/>
            </a:lvl1pPr>
          </a:lstStyle>
          <a:p>
            <a:fld id="{D714184D-B303-4A2E-BB2D-2A8BA7082D31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0188" y="1839913"/>
            <a:ext cx="8836025" cy="497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6688" tIns="68346" rIns="136688" bIns="683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7085197"/>
            <a:ext cx="7437120" cy="5796975"/>
          </a:xfrm>
          <a:prstGeom prst="rect">
            <a:avLst/>
          </a:prstGeom>
        </p:spPr>
        <p:txBody>
          <a:bodyPr vert="horz" lIns="136688" tIns="68346" rIns="136688" bIns="683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983798"/>
            <a:ext cx="4028440" cy="738678"/>
          </a:xfrm>
          <a:prstGeom prst="rect">
            <a:avLst/>
          </a:prstGeom>
        </p:spPr>
        <p:txBody>
          <a:bodyPr vert="horz" lIns="136688" tIns="68346" rIns="136688" bIns="68346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13983798"/>
            <a:ext cx="4028440" cy="738678"/>
          </a:xfrm>
          <a:prstGeom prst="rect">
            <a:avLst/>
          </a:prstGeom>
        </p:spPr>
        <p:txBody>
          <a:bodyPr vert="horz" lIns="136688" tIns="68346" rIns="136688" bIns="68346" rtlCol="0" anchor="b"/>
          <a:lstStyle>
            <a:lvl1pPr algn="r">
              <a:defRPr sz="1800"/>
            </a:lvl1pPr>
          </a:lstStyle>
          <a:p>
            <a:fld id="{76FC956A-32B5-4FB3-9D48-B85CA851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61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B77AC-5E28-4816-87AD-C395AEB185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7604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9790BA-939C-4A57-A9F7-3D452633F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8540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s Stat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0E60B-5932-4293-A57E-0B1269F22C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6249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Dar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094AE0-03F5-4CC5-8C2B-967CB12CF3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FC80442-B4D1-41F4-9E03-F5440AED1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2023" y="1608222"/>
            <a:ext cx="2277978" cy="160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2863AE1-A848-433E-91E5-2264C5C0AF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8233" y="1608222"/>
            <a:ext cx="2277978" cy="160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CF9F5BD6-DAAB-4551-B95E-730D50B49B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64443" y="1608222"/>
            <a:ext cx="2277978" cy="160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F79DF29-0F3F-4346-9597-FAB11E09A8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30653" y="1608222"/>
            <a:ext cx="2277978" cy="160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512EAE9C-C0E0-449B-8F75-BDD2697A2F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32023" y="4233111"/>
            <a:ext cx="2277978" cy="160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2A585C3-1150-49F4-82DC-51185789C3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8233" y="4233111"/>
            <a:ext cx="2277978" cy="160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73F95F3-6D1F-4218-BF1A-A18EE0E6B2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64443" y="4233111"/>
            <a:ext cx="2277978" cy="160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13BA2292-9BEF-4021-A269-6C346E342CD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0653" y="4233111"/>
            <a:ext cx="2277978" cy="160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714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FC80442-B4D1-41F4-9E03-F5440AED1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2023" y="1608222"/>
            <a:ext cx="2277978" cy="1600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2863AE1-A848-433E-91E5-2264C5C0AF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8233" y="1608222"/>
            <a:ext cx="2277978" cy="1600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CF9F5BD6-DAAB-4551-B95E-730D50B49B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64443" y="1608222"/>
            <a:ext cx="2277978" cy="1600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F79DF29-0F3F-4346-9597-FAB11E09A8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30653" y="1608222"/>
            <a:ext cx="2277978" cy="1600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512EAE9C-C0E0-449B-8F75-BDD2697A2F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32023" y="4233111"/>
            <a:ext cx="2277978" cy="1600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2A585C3-1150-49F4-82DC-51185789C3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8233" y="4233111"/>
            <a:ext cx="2277978" cy="1600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73F95F3-6D1F-4218-BF1A-A18EE0E6B2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64443" y="4233111"/>
            <a:ext cx="2277978" cy="1600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13BA2292-9BEF-4021-A269-6C346E342CD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0653" y="4233111"/>
            <a:ext cx="2277978" cy="1600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DDC72331-6ED6-4504-89BB-A03D4FD5F1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999" y="628254"/>
            <a:ext cx="10959401" cy="11604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4200"/>
              </a:lnSpc>
              <a:buNone/>
              <a:defRPr sz="4000" b="0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Section Title Here.</a:t>
            </a:r>
          </a:p>
        </p:txBody>
      </p:sp>
    </p:spTree>
    <p:extLst>
      <p:ext uri="{BB962C8B-B14F-4D97-AF65-F5344CB8AC3E}">
        <p14:creationId xmlns:p14="http://schemas.microsoft.com/office/powerpoint/2010/main" val="172161768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E276EE-29C8-4E35-A6DE-4F59806721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823CD3C-0C72-4BF6-8E90-378EA8C6CB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999" y="628254"/>
            <a:ext cx="10959401" cy="11604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4200"/>
              </a:lnSpc>
              <a:buNone/>
              <a:defRPr sz="4000" b="0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Section Title Here.</a:t>
            </a:r>
          </a:p>
        </p:txBody>
      </p:sp>
    </p:spTree>
    <p:extLst>
      <p:ext uri="{BB962C8B-B14F-4D97-AF65-F5344CB8AC3E}">
        <p14:creationId xmlns:p14="http://schemas.microsoft.com/office/powerpoint/2010/main" val="301171768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FCC0A1FE-0E40-467D-93C5-DBC151FC18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999" y="628254"/>
            <a:ext cx="10959401" cy="11604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4200"/>
              </a:lnSpc>
              <a:buNone/>
              <a:defRPr sz="4000" b="0" spc="100" baseline="0">
                <a:solidFill>
                  <a:srgbClr val="CEB8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Section Title Here.</a:t>
            </a:r>
          </a:p>
        </p:txBody>
      </p:sp>
    </p:spTree>
    <p:extLst>
      <p:ext uri="{BB962C8B-B14F-4D97-AF65-F5344CB8AC3E}">
        <p14:creationId xmlns:p14="http://schemas.microsoft.com/office/powerpoint/2010/main" val="424579835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42567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Multip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104717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163984" y="0"/>
            <a:ext cx="4028016" cy="23599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63984" y="2405646"/>
            <a:ext cx="4028016" cy="2057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163984" y="4508766"/>
            <a:ext cx="4028016" cy="234923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5218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 Multip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104717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163984" y="0"/>
            <a:ext cx="4028016" cy="47548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163984" y="4800600"/>
            <a:ext cx="4028016" cy="2057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87595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 Multip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701" y="0"/>
            <a:ext cx="8104717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028016" cy="235992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2405649"/>
            <a:ext cx="4028016" cy="2057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4508768"/>
            <a:ext cx="4028016" cy="234923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9280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2B554-D56D-4089-8856-DB52A1AE7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0446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ltip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104717" cy="47548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163984" y="0"/>
            <a:ext cx="4028016" cy="23793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63984" y="2425104"/>
            <a:ext cx="4028016" cy="2057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163984" y="4528224"/>
            <a:ext cx="4028016" cy="232977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4800600"/>
            <a:ext cx="4023360" cy="2057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76701" y="4800600"/>
            <a:ext cx="4028016" cy="2057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23863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ltip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104717" cy="47548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163984" y="0"/>
            <a:ext cx="4028016" cy="248639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63984" y="2532110"/>
            <a:ext cx="4028016" cy="432588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4800600"/>
            <a:ext cx="4028016" cy="2057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76701" y="4800600"/>
            <a:ext cx="4028016" cy="2057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30299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ltip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548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163984" y="4800600"/>
            <a:ext cx="4028016" cy="2057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4800600"/>
            <a:ext cx="4028016" cy="2057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76701" y="4800600"/>
            <a:ext cx="4028016" cy="2057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71705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ltip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71616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27751" y="0"/>
            <a:ext cx="6059424" cy="34140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27751" y="3460532"/>
            <a:ext cx="6059424" cy="339746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46304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ltip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32576" y="0"/>
            <a:ext cx="6059424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71616" cy="34140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3460532"/>
            <a:ext cx="6071616" cy="339746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46271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ltip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32576" y="0"/>
            <a:ext cx="6059424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71616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255220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ltip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8075" y="0"/>
            <a:ext cx="8107680" cy="686022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-1" y="3459429"/>
            <a:ext cx="4028017" cy="340079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28016" cy="342063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6185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ltip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63985" y="3449704"/>
            <a:ext cx="4028017" cy="340829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107680" cy="686022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163985" y="0"/>
            <a:ext cx="4028016" cy="341090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1286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ltip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104717" cy="3703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176007" y="0"/>
            <a:ext cx="4023360" cy="3703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37504" y="3752365"/>
            <a:ext cx="6059424" cy="31089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3752365"/>
            <a:ext cx="6059424" cy="31089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96389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ltip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104717" cy="3703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176007" y="0"/>
            <a:ext cx="4023360" cy="3703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37504" y="3752365"/>
            <a:ext cx="6059424" cy="31089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3752365"/>
            <a:ext cx="6059424" cy="31089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1785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48084D-0995-4307-8967-CA787D9EA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FE287450-AE9E-4B58-8C9D-FA4466C149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9412" y="1430254"/>
            <a:ext cx="10074442" cy="208296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7800"/>
              </a:lnSpc>
              <a:buNone/>
              <a:defRPr sz="7200" b="0" spc="-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5901606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7">
            <a:extLst>
              <a:ext uri="{FF2B5EF4-FFF2-40B4-BE49-F238E27FC236}">
                <a16:creationId xmlns:a16="http://schemas.microsoft.com/office/drawing/2014/main" id="{CE7FA9CB-AE98-45AB-8AC8-45D1045B9B3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87458" y="4872048"/>
            <a:ext cx="2089151" cy="706195"/>
          </a:xfrm>
          <a:prstGeom prst="rect">
            <a:avLst/>
          </a:prstGeom>
        </p:spPr>
        <p:txBody>
          <a:bodyPr tIns="9144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1600" b="0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4C4BE478-27FC-44F8-B738-6DA8ED80AB3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730643" y="4872048"/>
            <a:ext cx="2142332" cy="706195"/>
          </a:xfrm>
          <a:prstGeom prst="rect">
            <a:avLst/>
          </a:prstGeom>
        </p:spPr>
        <p:txBody>
          <a:bodyPr tIns="9144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1600" b="0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4BE42619-2B3F-4BAB-9458-C10D9E5D983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327011" y="4872048"/>
            <a:ext cx="2095500" cy="706195"/>
          </a:xfrm>
          <a:prstGeom prst="rect">
            <a:avLst/>
          </a:prstGeom>
        </p:spPr>
        <p:txBody>
          <a:bodyPr tIns="9144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1600" b="0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62106E0A-8511-47DE-9DD8-3D07BC72A7F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15401" y="4872048"/>
            <a:ext cx="2095502" cy="706195"/>
          </a:xfrm>
          <a:prstGeom prst="rect">
            <a:avLst/>
          </a:prstGeom>
        </p:spPr>
        <p:txBody>
          <a:bodyPr tIns="9144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1600" b="0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graphicFrame>
        <p:nvGraphicFramePr>
          <p:cNvPr id="8" name="Chart 4">
            <a:extLst>
              <a:ext uri="{FF2B5EF4-FFF2-40B4-BE49-F238E27FC236}">
                <a16:creationId xmlns:a16="http://schemas.microsoft.com/office/drawing/2014/main" id="{1578A760-538B-41E7-B401-39D6F5493FE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23890587"/>
              </p:ext>
            </p:extLst>
          </p:nvPr>
        </p:nvGraphicFramePr>
        <p:xfrm>
          <a:off x="894275" y="2200277"/>
          <a:ext cx="2722636" cy="215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4">
            <a:extLst>
              <a:ext uri="{FF2B5EF4-FFF2-40B4-BE49-F238E27FC236}">
                <a16:creationId xmlns:a16="http://schemas.microsoft.com/office/drawing/2014/main" id="{A7FE66EB-3F53-49AF-9513-49CBE2E9B6D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46027525"/>
              </p:ext>
            </p:extLst>
          </p:nvPr>
        </p:nvGraphicFramePr>
        <p:xfrm>
          <a:off x="3452083" y="2200277"/>
          <a:ext cx="2722636" cy="215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4">
            <a:extLst>
              <a:ext uri="{FF2B5EF4-FFF2-40B4-BE49-F238E27FC236}">
                <a16:creationId xmlns:a16="http://schemas.microsoft.com/office/drawing/2014/main" id="{C9339973-1BCC-4590-8DBD-4F169033F71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56374797"/>
              </p:ext>
            </p:extLst>
          </p:nvPr>
        </p:nvGraphicFramePr>
        <p:xfrm>
          <a:off x="6030088" y="2200277"/>
          <a:ext cx="2722636" cy="215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4">
            <a:extLst>
              <a:ext uri="{FF2B5EF4-FFF2-40B4-BE49-F238E27FC236}">
                <a16:creationId xmlns:a16="http://schemas.microsoft.com/office/drawing/2014/main" id="{A64C21BF-298B-4FDF-9500-0506C3E2657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25767558"/>
              </p:ext>
            </p:extLst>
          </p:nvPr>
        </p:nvGraphicFramePr>
        <p:xfrm>
          <a:off x="8608904" y="2200277"/>
          <a:ext cx="2722636" cy="215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22CC26-9FD5-4941-9192-D50EF2C67E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999" y="628254"/>
            <a:ext cx="10959401" cy="11604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4200"/>
              </a:lnSpc>
              <a:buNone/>
              <a:defRPr sz="4000" b="0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Section Title Here.</a:t>
            </a:r>
          </a:p>
        </p:txBody>
      </p:sp>
    </p:spTree>
    <p:extLst>
      <p:ext uri="{BB962C8B-B14F-4D97-AF65-F5344CB8AC3E}">
        <p14:creationId xmlns:p14="http://schemas.microsoft.com/office/powerpoint/2010/main" val="4109551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1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Graphic spid="8" grpId="0">
        <p:bldAsOne/>
      </p:bldGraphic>
      <p:bldGraphic spid="9" grpId="0">
        <p:bldAsOne/>
      </p:bldGraphic>
      <p:bldGraphic spid="10" grpId="0">
        <p:bldAsOne/>
      </p:bldGraphic>
      <p:bldGraphic spid="11" grpId="0">
        <p:bldAsOne/>
      </p:bldGraphic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7">
            <a:extLst>
              <a:ext uri="{FF2B5EF4-FFF2-40B4-BE49-F238E27FC236}">
                <a16:creationId xmlns:a16="http://schemas.microsoft.com/office/drawing/2014/main" id="{0BB720BA-B414-4C60-B9D1-66730479B7E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93335092"/>
              </p:ext>
            </p:extLst>
          </p:nvPr>
        </p:nvGraphicFramePr>
        <p:xfrm>
          <a:off x="1063058" y="809625"/>
          <a:ext cx="5753527" cy="4897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2410719-D495-4C73-AEE7-E518A15620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35972" y="628254"/>
            <a:ext cx="3646428" cy="11604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4200"/>
              </a:lnSpc>
              <a:buNone/>
              <a:defRPr sz="4000" b="0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Section Title Here.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ABF7F3-968D-429A-B01E-FEDE01B53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35972" y="3437431"/>
            <a:ext cx="3646428" cy="34205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00989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AB72418-9038-4F46-9A4D-F0DB6B1346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348" y="628254"/>
            <a:ext cx="5490861" cy="55354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B09DF5F-8820-4249-8052-9FE4305D41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000" y="628254"/>
            <a:ext cx="4572000" cy="153305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4200"/>
              </a:lnSpc>
              <a:buNone/>
              <a:defRPr sz="4000" b="0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Section Title Here.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7B8B574-CD3B-429A-99B4-998778256C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268" y="3437431"/>
            <a:ext cx="4575732" cy="34205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292889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8D049-E4E3-456E-92B9-0171B83041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348" y="628254"/>
            <a:ext cx="5490861" cy="37126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EA29664-737B-4495-950C-2CED9CBA70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9347" y="4413183"/>
            <a:ext cx="2753251" cy="1750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6218026-5C82-4595-9C2E-4FA9AAE8609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22936" y="4413183"/>
            <a:ext cx="2667273" cy="1750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3E1FB31-3342-46B2-9B8B-B8848AEDC4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000" y="628254"/>
            <a:ext cx="4572000" cy="229505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4200"/>
              </a:lnSpc>
              <a:buNone/>
              <a:defRPr sz="4000" b="0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Section Title Here.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E0AFFC4-E1EC-468D-9018-94F8212F1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268" y="3437431"/>
            <a:ext cx="4575732" cy="34205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06515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24B1926-BD0C-4F7A-A039-69C412A6A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2998" y="4349578"/>
            <a:ext cx="5492051" cy="183887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3600"/>
              </a:lnSpc>
              <a:buNone/>
              <a:defRPr sz="3200" b="0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Section </a:t>
            </a:r>
            <a:br>
              <a:rPr lang="en-US" dirty="0"/>
            </a:br>
            <a:r>
              <a:rPr lang="en-US" dirty="0"/>
              <a:t>Title Here.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BB4461E-A06B-4FB5-B33A-4E580DEDA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12164" y="4349578"/>
            <a:ext cx="4558922" cy="18388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1800"/>
              </a:spcBef>
              <a:buNone/>
              <a:defRPr sz="1400" b="1" spc="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ts val="16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CC8E9027-824C-4AD8-93A8-1F76C41325B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623000" y="685800"/>
            <a:ext cx="10948086" cy="3200400"/>
          </a:xfrm>
          <a:prstGeom prst="rect">
            <a:avLst/>
          </a:prstGeom>
          <a:solidFill>
            <a:schemeClr val="tx1">
              <a:alpha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95281404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E22AE0F2-B0A6-4E13-A1EB-4993A406A39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130" y="5486410"/>
            <a:ext cx="2095499" cy="677855"/>
          </a:xfrm>
          <a:prstGeom prst="rect">
            <a:avLst/>
          </a:prstGeom>
        </p:spPr>
        <p:txBody>
          <a:bodyPr tIns="164592">
            <a:noAutofit/>
          </a:bodyPr>
          <a:lstStyle>
            <a:lvl1pPr marL="0" indent="0" algn="ctr">
              <a:lnSpc>
                <a:spcPct val="150000"/>
              </a:lnSpc>
              <a:buNone/>
              <a:defRPr sz="1000" b="1" i="0" spc="299" baseline="0">
                <a:solidFill>
                  <a:srgbClr val="CEB8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" name="Shape 427">
            <a:extLst>
              <a:ext uri="{FF2B5EF4-FFF2-40B4-BE49-F238E27FC236}">
                <a16:creationId xmlns:a16="http://schemas.microsoft.com/office/drawing/2014/main" id="{D5FFFE6B-6902-4CAC-91FC-87D7DEB783E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19130" y="5029212"/>
            <a:ext cx="2095500" cy="45718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4005FB88-CEF8-42BE-AEB6-74074AFE62C4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619130" y="2971802"/>
            <a:ext cx="2095499" cy="185609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C0E282DC-D410-494B-9541-499DA6C989BB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3500341" y="5486399"/>
            <a:ext cx="2057445" cy="677856"/>
          </a:xfrm>
          <a:prstGeom prst="rect">
            <a:avLst/>
          </a:prstGeom>
        </p:spPr>
        <p:txBody>
          <a:bodyPr tIns="164592">
            <a:noAutofit/>
          </a:bodyPr>
          <a:lstStyle>
            <a:lvl1pPr marL="0" indent="0" algn="ctr">
              <a:lnSpc>
                <a:spcPct val="150000"/>
              </a:lnSpc>
              <a:buNone/>
              <a:defRPr sz="1000" b="1" i="0" spc="299" baseline="0">
                <a:solidFill>
                  <a:srgbClr val="CEB8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Shape 427">
            <a:extLst>
              <a:ext uri="{FF2B5EF4-FFF2-40B4-BE49-F238E27FC236}">
                <a16:creationId xmlns:a16="http://schemas.microsoft.com/office/drawing/2014/main" id="{46A27F83-AF86-40B2-835F-DB19A2825E6A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3502637" y="5029211"/>
            <a:ext cx="2055150" cy="45719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Рисунок 4">
            <a:extLst>
              <a:ext uri="{FF2B5EF4-FFF2-40B4-BE49-F238E27FC236}">
                <a16:creationId xmlns:a16="http://schemas.microsoft.com/office/drawing/2014/main" id="{179011A1-C331-42BC-981D-4D2C020C854D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3500341" y="2971802"/>
            <a:ext cx="2057445" cy="185609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589D09F7-5D29-4B1C-90BF-1B1030953183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9486906" y="5486399"/>
            <a:ext cx="2095500" cy="677856"/>
          </a:xfrm>
          <a:prstGeom prst="rect">
            <a:avLst/>
          </a:prstGeom>
        </p:spPr>
        <p:txBody>
          <a:bodyPr tIns="164592">
            <a:noAutofit/>
          </a:bodyPr>
          <a:lstStyle>
            <a:lvl1pPr marL="0" indent="0" algn="ctr">
              <a:lnSpc>
                <a:spcPct val="150000"/>
              </a:lnSpc>
              <a:buNone/>
              <a:defRPr sz="1000" b="1" i="0" spc="299" baseline="0">
                <a:solidFill>
                  <a:srgbClr val="CEB8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" name="Shape 427">
            <a:extLst>
              <a:ext uri="{FF2B5EF4-FFF2-40B4-BE49-F238E27FC236}">
                <a16:creationId xmlns:a16="http://schemas.microsoft.com/office/drawing/2014/main" id="{9086854D-BBD0-4A7A-8152-B75355C30BD4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486906" y="5029211"/>
            <a:ext cx="2095500" cy="45719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Рисунок 4">
            <a:extLst>
              <a:ext uri="{FF2B5EF4-FFF2-40B4-BE49-F238E27FC236}">
                <a16:creationId xmlns:a16="http://schemas.microsoft.com/office/drawing/2014/main" id="{922033E8-CEC1-43DA-9471-713A3291C4F6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9486906" y="2971802"/>
            <a:ext cx="2095500" cy="185609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442B909F-BDA5-4EDE-9FCA-1831060241FB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6493621" y="5486410"/>
            <a:ext cx="2057445" cy="677855"/>
          </a:xfrm>
          <a:prstGeom prst="rect">
            <a:avLst/>
          </a:prstGeom>
        </p:spPr>
        <p:txBody>
          <a:bodyPr tIns="164592">
            <a:noAutofit/>
          </a:bodyPr>
          <a:lstStyle>
            <a:lvl1pPr marL="0" indent="0" algn="ctr">
              <a:lnSpc>
                <a:spcPct val="150000"/>
              </a:lnSpc>
              <a:buNone/>
              <a:defRPr sz="1000" b="1" i="0" spc="299" baseline="0">
                <a:solidFill>
                  <a:srgbClr val="CEB8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Shape 427">
            <a:extLst>
              <a:ext uri="{FF2B5EF4-FFF2-40B4-BE49-F238E27FC236}">
                <a16:creationId xmlns:a16="http://schemas.microsoft.com/office/drawing/2014/main" id="{BC20C592-7F1D-41FB-BC83-67968F445A07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495919" y="5029211"/>
            <a:ext cx="2055150" cy="45719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Рисунок 4">
            <a:extLst>
              <a:ext uri="{FF2B5EF4-FFF2-40B4-BE49-F238E27FC236}">
                <a16:creationId xmlns:a16="http://schemas.microsoft.com/office/drawing/2014/main" id="{71A3E638-1C1D-427F-802A-EC69C9344FA1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6493621" y="2971802"/>
            <a:ext cx="2057445" cy="185609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1F53345-002B-4469-B547-4099E5B47D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5796" y="685801"/>
            <a:ext cx="5236604" cy="18880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1800"/>
              </a:spcBef>
              <a:buNone/>
              <a:defRPr sz="1400" b="1" spc="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ts val="16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8950972-14D8-445C-AA2F-77354D4240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999" y="685801"/>
            <a:ext cx="4934787" cy="16275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4200"/>
              </a:lnSpc>
              <a:buNone/>
              <a:defRPr sz="4000" b="0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Section Title Here.</a:t>
            </a:r>
          </a:p>
        </p:txBody>
      </p:sp>
    </p:spTree>
    <p:extLst>
      <p:ext uri="{BB962C8B-B14F-4D97-AF65-F5344CB8AC3E}">
        <p14:creationId xmlns:p14="http://schemas.microsoft.com/office/powerpoint/2010/main" val="2559550882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9BF87B7-E3F5-4101-BE1B-CF1B1EB9B3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8825" y="2129955"/>
            <a:ext cx="9159175" cy="288607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4000"/>
              </a:lnSpc>
              <a:buNone/>
              <a:defRPr sz="4200" b="0" i="1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Quote | Click to edit.”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7B40D66-A6C4-4829-924E-1E8916FE26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8824" y="5280826"/>
            <a:ext cx="9159175" cy="88358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2000"/>
              </a:lnSpc>
              <a:buNone/>
              <a:defRPr sz="1600" b="0" spc="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FBD9CC-7AC2-4C7F-80B6-90D35AEF1F52}"/>
              </a:ext>
            </a:extLst>
          </p:cNvPr>
          <p:cNvSpPr/>
          <p:nvPr userDrawn="1"/>
        </p:nvSpPr>
        <p:spPr>
          <a:xfrm>
            <a:off x="622999" y="1143000"/>
            <a:ext cx="657225" cy="657225"/>
          </a:xfrm>
          <a:prstGeom prst="ellipse">
            <a:avLst/>
          </a:prstGeom>
          <a:solidFill>
            <a:srgbClr val="CE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A8D7AA-3743-47BD-B79E-4E2CB1FF8DED}"/>
              </a:ext>
            </a:extLst>
          </p:cNvPr>
          <p:cNvSpPr txBox="1"/>
          <p:nvPr userDrawn="1"/>
        </p:nvSpPr>
        <p:spPr>
          <a:xfrm>
            <a:off x="682170" y="1255032"/>
            <a:ext cx="626533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 b="1" i="0" spc="-30" baseline="0" dirty="0">
                <a:solidFill>
                  <a:srgbClr val="FBF8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22621027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023360" cy="594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19571" y="515566"/>
            <a:ext cx="3393723" cy="517899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91516" y="0"/>
            <a:ext cx="8100484" cy="5943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02E33E1-1E15-4005-8006-64D42D8F18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943600"/>
            <a:ext cx="12192000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4200"/>
              </a:lnSpc>
              <a:buNone/>
              <a:defRPr sz="4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09532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B9FAF66-B321-4541-957E-19ACF77C57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943600"/>
            <a:ext cx="12192000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4200"/>
              </a:lnSpc>
              <a:buNone/>
              <a:defRPr sz="4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5988ACAD-3EB6-474B-BA86-A8A3FAE73A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1419" cy="5943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741754365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B9FAF66-B321-4541-957E-19ACF77C57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943600"/>
            <a:ext cx="12192000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4200"/>
              </a:lnSpc>
              <a:buNone/>
              <a:defRPr sz="4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A8EA4B0-6CC8-462E-9F13-ABF9A8BA65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32576" y="0"/>
            <a:ext cx="6059424" cy="56492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9DE7F51-4529-4E39-B5E9-2CBA7F914C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71616" cy="56492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52028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8B88161-6C05-4322-B9F9-6561C438A6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9515" y="5382223"/>
            <a:ext cx="9900755" cy="971719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7800"/>
              </a:lnSpc>
              <a:buNone/>
              <a:defRPr sz="8800" b="0" spc="-5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1522163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91517" y="0"/>
            <a:ext cx="8100483" cy="38320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163984" y="3876470"/>
            <a:ext cx="4028016" cy="2057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91517" y="3876470"/>
            <a:ext cx="4021667" cy="2057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11D203-61B7-4F2A-8C1E-918D17520773}"/>
              </a:ext>
            </a:extLst>
          </p:cNvPr>
          <p:cNvSpPr/>
          <p:nvPr userDrawn="1"/>
        </p:nvSpPr>
        <p:spPr>
          <a:xfrm>
            <a:off x="0" y="0"/>
            <a:ext cx="4023360" cy="594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977101E-3C92-4D28-B83A-57F1734C3E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571" y="515566"/>
            <a:ext cx="3393723" cy="517899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4755AB0-8A98-487D-A557-495165C84B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943600"/>
            <a:ext cx="12192000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4200"/>
              </a:lnSpc>
              <a:buNone/>
              <a:defRPr sz="4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3166485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91518" y="0"/>
            <a:ext cx="8089901" cy="39390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163984" y="3983478"/>
            <a:ext cx="4028016" cy="19601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91517" y="3983478"/>
            <a:ext cx="4021667" cy="19601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3983478"/>
            <a:ext cx="4028016" cy="19601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998FEE-6FC4-4DED-944A-39891743FF2F}"/>
              </a:ext>
            </a:extLst>
          </p:cNvPr>
          <p:cNvSpPr/>
          <p:nvPr userDrawn="1"/>
        </p:nvSpPr>
        <p:spPr>
          <a:xfrm>
            <a:off x="0" y="0"/>
            <a:ext cx="4023360" cy="3939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71D76C2-0A61-4167-A5D6-AE988FA2D9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571" y="460213"/>
            <a:ext cx="3393723" cy="33247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DE45451-15B6-4D2E-A0AD-B27A74F406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943600"/>
            <a:ext cx="11585643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2800"/>
              </a:lnSpc>
              <a:buNone/>
              <a:defRPr sz="32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Freeform 930">
            <a:hlinkClick r:id="rId2" action="ppaction://hlinksldjump"/>
            <a:extLst>
              <a:ext uri="{FF2B5EF4-FFF2-40B4-BE49-F238E27FC236}">
                <a16:creationId xmlns:a16="http://schemas.microsoft.com/office/drawing/2014/main" id="{D4B98936-B423-44EA-A923-92C4FF2582C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30134" y="6275000"/>
            <a:ext cx="156105" cy="140494"/>
          </a:xfrm>
          <a:custGeom>
            <a:avLst/>
            <a:gdLst>
              <a:gd name="T0" fmla="*/ 366 w 385"/>
              <a:gd name="T1" fmla="*/ 38 h 346"/>
              <a:gd name="T2" fmla="*/ 20 w 385"/>
              <a:gd name="T3" fmla="*/ 38 h 346"/>
              <a:gd name="T4" fmla="*/ 0 w 385"/>
              <a:gd name="T5" fmla="*/ 19 h 346"/>
              <a:gd name="T6" fmla="*/ 20 w 385"/>
              <a:gd name="T7" fmla="*/ 0 h 346"/>
              <a:gd name="T8" fmla="*/ 366 w 385"/>
              <a:gd name="T9" fmla="*/ 0 h 346"/>
              <a:gd name="T10" fmla="*/ 385 w 385"/>
              <a:gd name="T11" fmla="*/ 19 h 346"/>
              <a:gd name="T12" fmla="*/ 366 w 385"/>
              <a:gd name="T13" fmla="*/ 38 h 346"/>
              <a:gd name="T14" fmla="*/ 385 w 385"/>
              <a:gd name="T15" fmla="*/ 122 h 346"/>
              <a:gd name="T16" fmla="*/ 366 w 385"/>
              <a:gd name="T17" fmla="*/ 103 h 346"/>
              <a:gd name="T18" fmla="*/ 20 w 385"/>
              <a:gd name="T19" fmla="*/ 103 h 346"/>
              <a:gd name="T20" fmla="*/ 0 w 385"/>
              <a:gd name="T21" fmla="*/ 122 h 346"/>
              <a:gd name="T22" fmla="*/ 20 w 385"/>
              <a:gd name="T23" fmla="*/ 141 h 346"/>
              <a:gd name="T24" fmla="*/ 366 w 385"/>
              <a:gd name="T25" fmla="*/ 141 h 346"/>
              <a:gd name="T26" fmla="*/ 385 w 385"/>
              <a:gd name="T27" fmla="*/ 122 h 346"/>
              <a:gd name="T28" fmla="*/ 385 w 385"/>
              <a:gd name="T29" fmla="*/ 224 h 346"/>
              <a:gd name="T30" fmla="*/ 366 w 385"/>
              <a:gd name="T31" fmla="*/ 205 h 346"/>
              <a:gd name="T32" fmla="*/ 20 w 385"/>
              <a:gd name="T33" fmla="*/ 205 h 346"/>
              <a:gd name="T34" fmla="*/ 0 w 385"/>
              <a:gd name="T35" fmla="*/ 224 h 346"/>
              <a:gd name="T36" fmla="*/ 20 w 385"/>
              <a:gd name="T37" fmla="*/ 243 h 346"/>
              <a:gd name="T38" fmla="*/ 366 w 385"/>
              <a:gd name="T39" fmla="*/ 243 h 346"/>
              <a:gd name="T40" fmla="*/ 385 w 385"/>
              <a:gd name="T41" fmla="*/ 224 h 346"/>
              <a:gd name="T42" fmla="*/ 212 w 385"/>
              <a:gd name="T43" fmla="*/ 327 h 346"/>
              <a:gd name="T44" fmla="*/ 192 w 385"/>
              <a:gd name="T45" fmla="*/ 307 h 346"/>
              <a:gd name="T46" fmla="*/ 21 w 385"/>
              <a:gd name="T47" fmla="*/ 307 h 346"/>
              <a:gd name="T48" fmla="*/ 2 w 385"/>
              <a:gd name="T49" fmla="*/ 327 h 346"/>
              <a:gd name="T50" fmla="*/ 21 w 385"/>
              <a:gd name="T51" fmla="*/ 346 h 346"/>
              <a:gd name="T52" fmla="*/ 192 w 385"/>
              <a:gd name="T53" fmla="*/ 346 h 346"/>
              <a:gd name="T54" fmla="*/ 212 w 385"/>
              <a:gd name="T55" fmla="*/ 32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85" h="346">
                <a:moveTo>
                  <a:pt x="366" y="38"/>
                </a:moveTo>
                <a:cubicBezTo>
                  <a:pt x="20" y="38"/>
                  <a:pt x="20" y="38"/>
                  <a:pt x="20" y="38"/>
                </a:cubicBezTo>
                <a:cubicBezTo>
                  <a:pt x="9" y="38"/>
                  <a:pt x="0" y="30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66" y="0"/>
                  <a:pt x="366" y="0"/>
                  <a:pt x="366" y="0"/>
                </a:cubicBezTo>
                <a:cubicBezTo>
                  <a:pt x="376" y="0"/>
                  <a:pt x="385" y="8"/>
                  <a:pt x="385" y="19"/>
                </a:cubicBezTo>
                <a:cubicBezTo>
                  <a:pt x="385" y="30"/>
                  <a:pt x="376" y="38"/>
                  <a:pt x="366" y="38"/>
                </a:cubicBezTo>
                <a:close/>
                <a:moveTo>
                  <a:pt x="385" y="122"/>
                </a:moveTo>
                <a:cubicBezTo>
                  <a:pt x="385" y="111"/>
                  <a:pt x="376" y="103"/>
                  <a:pt x="366" y="103"/>
                </a:cubicBezTo>
                <a:cubicBezTo>
                  <a:pt x="20" y="103"/>
                  <a:pt x="20" y="103"/>
                  <a:pt x="20" y="103"/>
                </a:cubicBezTo>
                <a:cubicBezTo>
                  <a:pt x="9" y="103"/>
                  <a:pt x="0" y="111"/>
                  <a:pt x="0" y="122"/>
                </a:cubicBezTo>
                <a:cubicBezTo>
                  <a:pt x="0" y="132"/>
                  <a:pt x="9" y="141"/>
                  <a:pt x="20" y="141"/>
                </a:cubicBezTo>
                <a:cubicBezTo>
                  <a:pt x="366" y="141"/>
                  <a:pt x="366" y="141"/>
                  <a:pt x="366" y="141"/>
                </a:cubicBezTo>
                <a:cubicBezTo>
                  <a:pt x="376" y="141"/>
                  <a:pt x="385" y="132"/>
                  <a:pt x="385" y="122"/>
                </a:cubicBezTo>
                <a:close/>
                <a:moveTo>
                  <a:pt x="385" y="224"/>
                </a:moveTo>
                <a:cubicBezTo>
                  <a:pt x="385" y="214"/>
                  <a:pt x="376" y="205"/>
                  <a:pt x="366" y="205"/>
                </a:cubicBezTo>
                <a:cubicBezTo>
                  <a:pt x="20" y="205"/>
                  <a:pt x="20" y="205"/>
                  <a:pt x="20" y="205"/>
                </a:cubicBezTo>
                <a:cubicBezTo>
                  <a:pt x="9" y="205"/>
                  <a:pt x="0" y="214"/>
                  <a:pt x="0" y="224"/>
                </a:cubicBezTo>
                <a:cubicBezTo>
                  <a:pt x="0" y="235"/>
                  <a:pt x="9" y="243"/>
                  <a:pt x="20" y="243"/>
                </a:cubicBezTo>
                <a:cubicBezTo>
                  <a:pt x="366" y="243"/>
                  <a:pt x="366" y="243"/>
                  <a:pt x="366" y="243"/>
                </a:cubicBezTo>
                <a:cubicBezTo>
                  <a:pt x="376" y="243"/>
                  <a:pt x="385" y="235"/>
                  <a:pt x="385" y="224"/>
                </a:cubicBezTo>
                <a:close/>
                <a:moveTo>
                  <a:pt x="212" y="327"/>
                </a:moveTo>
                <a:cubicBezTo>
                  <a:pt x="212" y="316"/>
                  <a:pt x="203" y="307"/>
                  <a:pt x="192" y="307"/>
                </a:cubicBezTo>
                <a:cubicBezTo>
                  <a:pt x="21" y="307"/>
                  <a:pt x="21" y="307"/>
                  <a:pt x="21" y="307"/>
                </a:cubicBezTo>
                <a:cubicBezTo>
                  <a:pt x="10" y="307"/>
                  <a:pt x="2" y="316"/>
                  <a:pt x="2" y="327"/>
                </a:cubicBezTo>
                <a:cubicBezTo>
                  <a:pt x="2" y="337"/>
                  <a:pt x="10" y="346"/>
                  <a:pt x="21" y="346"/>
                </a:cubicBezTo>
                <a:cubicBezTo>
                  <a:pt x="192" y="346"/>
                  <a:pt x="192" y="346"/>
                  <a:pt x="192" y="346"/>
                </a:cubicBezTo>
                <a:cubicBezTo>
                  <a:pt x="203" y="346"/>
                  <a:pt x="212" y="337"/>
                  <a:pt x="212" y="327"/>
                </a:cubicBezTo>
                <a:close/>
              </a:path>
            </a:pathLst>
          </a:custGeom>
          <a:solidFill>
            <a:srgbClr val="CEB87C"/>
          </a:solidFill>
          <a:ln>
            <a:noFill/>
          </a:ln>
        </p:spPr>
        <p:txBody>
          <a:bodyPr vert="horz" wrap="square" lIns="45843" tIns="22921" rIns="45843" bIns="22921" numCol="1" anchor="t" anchorCtr="0" compatLnSpc="1">
            <a:prstTxWarp prst="textNoShape">
              <a:avLst/>
            </a:prstTxWarp>
          </a:bodyPr>
          <a:lstStyle/>
          <a:p>
            <a:endParaRPr lang="en-US" sz="903"/>
          </a:p>
        </p:txBody>
      </p:sp>
    </p:spTree>
    <p:extLst>
      <p:ext uri="{BB962C8B-B14F-4D97-AF65-F5344CB8AC3E}">
        <p14:creationId xmlns:p14="http://schemas.microsoft.com/office/powerpoint/2010/main" val="2964658211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1419" cy="39390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163984" y="3983478"/>
            <a:ext cx="4028016" cy="19601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91517" y="3983478"/>
            <a:ext cx="4021667" cy="19601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3983478"/>
            <a:ext cx="4028016" cy="19601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478E969-5F67-47CE-88EA-801223C1D7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943600"/>
            <a:ext cx="12192000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4200"/>
              </a:lnSpc>
              <a:buNone/>
              <a:defRPr sz="4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4945468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163984" y="3983478"/>
            <a:ext cx="4028016" cy="19601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96C964C-8DDE-4ECC-BBD4-1E99160D56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943600"/>
            <a:ext cx="12192000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4200"/>
              </a:lnSpc>
              <a:buNone/>
              <a:defRPr sz="4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176688" y="1969514"/>
            <a:ext cx="4015312" cy="19601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176688" y="0"/>
            <a:ext cx="4028016" cy="19156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4080444" y="3983478"/>
            <a:ext cx="4028016" cy="19601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093148" y="1969514"/>
            <a:ext cx="4015312" cy="19601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93148" y="0"/>
            <a:ext cx="4028016" cy="19156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-12694" y="3980022"/>
            <a:ext cx="4024910" cy="19601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0" y="1966058"/>
            <a:ext cx="4012216" cy="19601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10" y="-3456"/>
            <a:ext cx="4024910" cy="19156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000281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91518" y="0"/>
            <a:ext cx="8089901" cy="5943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0B2D26-B620-49D9-A555-FB4D742195E5}"/>
              </a:ext>
            </a:extLst>
          </p:cNvPr>
          <p:cNvSpPr/>
          <p:nvPr userDrawn="1"/>
        </p:nvSpPr>
        <p:spPr>
          <a:xfrm>
            <a:off x="0" y="0"/>
            <a:ext cx="4023360" cy="3939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759EE13-CD66-44FF-8814-42BF1B17E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571" y="460213"/>
            <a:ext cx="3393723" cy="33247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6CD37F5-1A80-4DEF-84F8-733493448D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983478"/>
            <a:ext cx="4028016" cy="19601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8869496-7468-49BC-98C6-B2ACA1CA1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943600"/>
            <a:ext cx="12192000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4200"/>
              </a:lnSpc>
              <a:buNone/>
              <a:defRPr sz="4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6648700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4022384"/>
            <a:ext cx="4028016" cy="192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2189386"/>
            <a:ext cx="4028016" cy="17872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91518" y="0"/>
            <a:ext cx="8089901" cy="5943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10C2A-FC43-4C26-8FE4-682F02120213}"/>
              </a:ext>
            </a:extLst>
          </p:cNvPr>
          <p:cNvSpPr/>
          <p:nvPr userDrawn="1"/>
        </p:nvSpPr>
        <p:spPr>
          <a:xfrm>
            <a:off x="0" y="0"/>
            <a:ext cx="4023360" cy="21400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438CABB-903E-4FA5-8E16-677869F4B6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571" y="460213"/>
            <a:ext cx="3393723" cy="153395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8C2F422-13D5-4D6A-910D-C32CB62D48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43600"/>
            <a:ext cx="12192000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4200"/>
              </a:lnSpc>
              <a:buNone/>
              <a:defRPr sz="4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552043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91518" y="0"/>
            <a:ext cx="8089901" cy="5943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8C2F422-13D5-4D6A-910D-C32CB62D48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43600"/>
            <a:ext cx="12192000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4200"/>
              </a:lnSpc>
              <a:buNone/>
              <a:defRPr sz="4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B0089DAE-A9A8-469F-861E-F9C9FAD164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582487"/>
            <a:ext cx="4028016" cy="33611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124746AE-E258-456D-B08C-6EA78A60A4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4021667" cy="25104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974739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19571" y="2059912"/>
            <a:ext cx="3262092" cy="19056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91518" y="0"/>
            <a:ext cx="80899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77AAEF27-55DE-4231-8415-C8B5080628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571" y="4055396"/>
            <a:ext cx="3262092" cy="24002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DD4E08-2BBB-4D41-A921-F52F91B3EC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418" y="572757"/>
            <a:ext cx="3310876" cy="13565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820940554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91518" y="0"/>
            <a:ext cx="5210137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6A4ED463-BF2B-48A9-BCF9-66C9E371E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90150" y="0"/>
            <a:ext cx="2801850" cy="3426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B09CC212-FD84-463B-BE51-B07CC31547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90150" y="3515710"/>
            <a:ext cx="2801850" cy="33422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D69ACCA-6E28-41A8-8743-BBBA98B1C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418" y="572757"/>
            <a:ext cx="3310876" cy="126609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0C7D478-6B1A-4DDF-A1EF-CF5C81B9D7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9571" y="2059912"/>
            <a:ext cx="3262092" cy="19056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E69570C-3684-4433-BE49-346C8644CC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571" y="4055396"/>
            <a:ext cx="3262092" cy="24002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28431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91518" y="0"/>
            <a:ext cx="8089901" cy="43641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47024D-FE6C-477C-A981-5DF99CB316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91518" y="4449641"/>
            <a:ext cx="4055432" cy="24083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669C45C-37A9-4C98-9C29-74CB4E06BD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29479" y="4449641"/>
            <a:ext cx="3962522" cy="24083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A22B5BB-2A70-4CEA-B31F-945D25C96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418" y="572756"/>
            <a:ext cx="3310876" cy="133643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D41E7E6-0A6A-41AF-A8E5-06920C49B9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9571" y="2059912"/>
            <a:ext cx="3262092" cy="19056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A4C804C-4121-459D-944B-4641EAC790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571" y="4055396"/>
            <a:ext cx="3262092" cy="24002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49050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BF483A4-0850-4C7A-918D-1377927CFD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9412" y="1430254"/>
            <a:ext cx="10074442" cy="208296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7800"/>
              </a:lnSpc>
              <a:buNone/>
              <a:defRPr sz="7200" b="0" spc="-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3E9EE7-AC7B-40B7-A139-810F8DD4D7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8493" y="3910260"/>
            <a:ext cx="5355418" cy="211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825011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D251DD9-8E98-49C6-BDAA-3A1B6428E7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380768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47024D-FE6C-477C-A981-5DF99CB316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0210" y="1"/>
            <a:ext cx="4256739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669C45C-37A9-4C98-9C29-74CB4E06BD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29479" y="1"/>
            <a:ext cx="3962522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C77C762-C81B-4289-A687-E0977134BA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418" y="572757"/>
            <a:ext cx="3310876" cy="154744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492620096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91518" y="0"/>
            <a:ext cx="80899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438CABB-903E-4FA5-8E16-677869F4B6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418" y="572756"/>
            <a:ext cx="3310876" cy="26427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A274EF2-A284-4ED0-AD70-378B972E2F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571" y="3452782"/>
            <a:ext cx="3393723" cy="15339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1800"/>
              </a:spcBef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00907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19571" y="2059912"/>
            <a:ext cx="3262092" cy="43957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91518" y="0"/>
            <a:ext cx="80899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0A8AB4C-B813-4C7D-8C36-4EADBEC2E9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418" y="572756"/>
            <a:ext cx="3310876" cy="26427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302691882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141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8BDF2FA-6F6F-429F-B535-F9F04A14D5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418" y="572756"/>
            <a:ext cx="3310876" cy="26427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29964393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4022384"/>
            <a:ext cx="4028016" cy="192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2056912"/>
            <a:ext cx="4028016" cy="19202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91518" y="0"/>
            <a:ext cx="8089901" cy="5943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43F857E-D3B0-4E0E-B1C0-3D12D1A69B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028016" cy="20116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677B700-CB80-45C5-9393-9E8624C90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5943600"/>
            <a:ext cx="12192000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4200"/>
              </a:lnSpc>
              <a:buNone/>
              <a:defRPr sz="4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404768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C2380CF9-C1D2-47A5-96F5-402031AECE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189385"/>
            <a:ext cx="4028016" cy="37542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EE64795-6918-479A-B37C-F22A30C94E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91518" y="0"/>
            <a:ext cx="8089901" cy="5943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9C9DA9-BB33-44CD-93A5-D41901D911A2}"/>
              </a:ext>
            </a:extLst>
          </p:cNvPr>
          <p:cNvSpPr/>
          <p:nvPr userDrawn="1"/>
        </p:nvSpPr>
        <p:spPr>
          <a:xfrm>
            <a:off x="0" y="0"/>
            <a:ext cx="4028016" cy="21400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1BAB8D7-378F-43F5-A651-DB28E8F4B9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571" y="460213"/>
            <a:ext cx="3393723" cy="153395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C6C0E97-E5C6-468D-B4CA-7898BE9D13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943600"/>
            <a:ext cx="12192000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4200"/>
              </a:lnSpc>
              <a:buNone/>
              <a:defRPr sz="4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2552306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168640" y="0"/>
            <a:ext cx="4023360" cy="594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452023" y="471627"/>
            <a:ext cx="3393723" cy="507278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2540"/>
            <a:ext cx="8092016" cy="59461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0C85664-F46B-4A41-AB12-1D8E348A6C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43600"/>
            <a:ext cx="11585643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2800"/>
              </a:lnSpc>
              <a:buNone/>
              <a:defRPr sz="32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reeform 930">
            <a:hlinkClick r:id="rId2" action="ppaction://hlinksldjump"/>
            <a:extLst>
              <a:ext uri="{FF2B5EF4-FFF2-40B4-BE49-F238E27FC236}">
                <a16:creationId xmlns:a16="http://schemas.microsoft.com/office/drawing/2014/main" id="{C431286B-9B50-4F14-887D-06C0A111F4C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30134" y="6275000"/>
            <a:ext cx="156105" cy="140494"/>
          </a:xfrm>
          <a:custGeom>
            <a:avLst/>
            <a:gdLst>
              <a:gd name="T0" fmla="*/ 366 w 385"/>
              <a:gd name="T1" fmla="*/ 38 h 346"/>
              <a:gd name="T2" fmla="*/ 20 w 385"/>
              <a:gd name="T3" fmla="*/ 38 h 346"/>
              <a:gd name="T4" fmla="*/ 0 w 385"/>
              <a:gd name="T5" fmla="*/ 19 h 346"/>
              <a:gd name="T6" fmla="*/ 20 w 385"/>
              <a:gd name="T7" fmla="*/ 0 h 346"/>
              <a:gd name="T8" fmla="*/ 366 w 385"/>
              <a:gd name="T9" fmla="*/ 0 h 346"/>
              <a:gd name="T10" fmla="*/ 385 w 385"/>
              <a:gd name="T11" fmla="*/ 19 h 346"/>
              <a:gd name="T12" fmla="*/ 366 w 385"/>
              <a:gd name="T13" fmla="*/ 38 h 346"/>
              <a:gd name="T14" fmla="*/ 385 w 385"/>
              <a:gd name="T15" fmla="*/ 122 h 346"/>
              <a:gd name="T16" fmla="*/ 366 w 385"/>
              <a:gd name="T17" fmla="*/ 103 h 346"/>
              <a:gd name="T18" fmla="*/ 20 w 385"/>
              <a:gd name="T19" fmla="*/ 103 h 346"/>
              <a:gd name="T20" fmla="*/ 0 w 385"/>
              <a:gd name="T21" fmla="*/ 122 h 346"/>
              <a:gd name="T22" fmla="*/ 20 w 385"/>
              <a:gd name="T23" fmla="*/ 141 h 346"/>
              <a:gd name="T24" fmla="*/ 366 w 385"/>
              <a:gd name="T25" fmla="*/ 141 h 346"/>
              <a:gd name="T26" fmla="*/ 385 w 385"/>
              <a:gd name="T27" fmla="*/ 122 h 346"/>
              <a:gd name="T28" fmla="*/ 385 w 385"/>
              <a:gd name="T29" fmla="*/ 224 h 346"/>
              <a:gd name="T30" fmla="*/ 366 w 385"/>
              <a:gd name="T31" fmla="*/ 205 h 346"/>
              <a:gd name="T32" fmla="*/ 20 w 385"/>
              <a:gd name="T33" fmla="*/ 205 h 346"/>
              <a:gd name="T34" fmla="*/ 0 w 385"/>
              <a:gd name="T35" fmla="*/ 224 h 346"/>
              <a:gd name="T36" fmla="*/ 20 w 385"/>
              <a:gd name="T37" fmla="*/ 243 h 346"/>
              <a:gd name="T38" fmla="*/ 366 w 385"/>
              <a:gd name="T39" fmla="*/ 243 h 346"/>
              <a:gd name="T40" fmla="*/ 385 w 385"/>
              <a:gd name="T41" fmla="*/ 224 h 346"/>
              <a:gd name="T42" fmla="*/ 212 w 385"/>
              <a:gd name="T43" fmla="*/ 327 h 346"/>
              <a:gd name="T44" fmla="*/ 192 w 385"/>
              <a:gd name="T45" fmla="*/ 307 h 346"/>
              <a:gd name="T46" fmla="*/ 21 w 385"/>
              <a:gd name="T47" fmla="*/ 307 h 346"/>
              <a:gd name="T48" fmla="*/ 2 w 385"/>
              <a:gd name="T49" fmla="*/ 327 h 346"/>
              <a:gd name="T50" fmla="*/ 21 w 385"/>
              <a:gd name="T51" fmla="*/ 346 h 346"/>
              <a:gd name="T52" fmla="*/ 192 w 385"/>
              <a:gd name="T53" fmla="*/ 346 h 346"/>
              <a:gd name="T54" fmla="*/ 212 w 385"/>
              <a:gd name="T55" fmla="*/ 32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85" h="346">
                <a:moveTo>
                  <a:pt x="366" y="38"/>
                </a:moveTo>
                <a:cubicBezTo>
                  <a:pt x="20" y="38"/>
                  <a:pt x="20" y="38"/>
                  <a:pt x="20" y="38"/>
                </a:cubicBezTo>
                <a:cubicBezTo>
                  <a:pt x="9" y="38"/>
                  <a:pt x="0" y="30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66" y="0"/>
                  <a:pt x="366" y="0"/>
                  <a:pt x="366" y="0"/>
                </a:cubicBezTo>
                <a:cubicBezTo>
                  <a:pt x="376" y="0"/>
                  <a:pt x="385" y="8"/>
                  <a:pt x="385" y="19"/>
                </a:cubicBezTo>
                <a:cubicBezTo>
                  <a:pt x="385" y="30"/>
                  <a:pt x="376" y="38"/>
                  <a:pt x="366" y="38"/>
                </a:cubicBezTo>
                <a:close/>
                <a:moveTo>
                  <a:pt x="385" y="122"/>
                </a:moveTo>
                <a:cubicBezTo>
                  <a:pt x="385" y="111"/>
                  <a:pt x="376" y="103"/>
                  <a:pt x="366" y="103"/>
                </a:cubicBezTo>
                <a:cubicBezTo>
                  <a:pt x="20" y="103"/>
                  <a:pt x="20" y="103"/>
                  <a:pt x="20" y="103"/>
                </a:cubicBezTo>
                <a:cubicBezTo>
                  <a:pt x="9" y="103"/>
                  <a:pt x="0" y="111"/>
                  <a:pt x="0" y="122"/>
                </a:cubicBezTo>
                <a:cubicBezTo>
                  <a:pt x="0" y="132"/>
                  <a:pt x="9" y="141"/>
                  <a:pt x="20" y="141"/>
                </a:cubicBezTo>
                <a:cubicBezTo>
                  <a:pt x="366" y="141"/>
                  <a:pt x="366" y="141"/>
                  <a:pt x="366" y="141"/>
                </a:cubicBezTo>
                <a:cubicBezTo>
                  <a:pt x="376" y="141"/>
                  <a:pt x="385" y="132"/>
                  <a:pt x="385" y="122"/>
                </a:cubicBezTo>
                <a:close/>
                <a:moveTo>
                  <a:pt x="385" y="224"/>
                </a:moveTo>
                <a:cubicBezTo>
                  <a:pt x="385" y="214"/>
                  <a:pt x="376" y="205"/>
                  <a:pt x="366" y="205"/>
                </a:cubicBezTo>
                <a:cubicBezTo>
                  <a:pt x="20" y="205"/>
                  <a:pt x="20" y="205"/>
                  <a:pt x="20" y="205"/>
                </a:cubicBezTo>
                <a:cubicBezTo>
                  <a:pt x="9" y="205"/>
                  <a:pt x="0" y="214"/>
                  <a:pt x="0" y="224"/>
                </a:cubicBezTo>
                <a:cubicBezTo>
                  <a:pt x="0" y="235"/>
                  <a:pt x="9" y="243"/>
                  <a:pt x="20" y="243"/>
                </a:cubicBezTo>
                <a:cubicBezTo>
                  <a:pt x="366" y="243"/>
                  <a:pt x="366" y="243"/>
                  <a:pt x="366" y="243"/>
                </a:cubicBezTo>
                <a:cubicBezTo>
                  <a:pt x="376" y="243"/>
                  <a:pt x="385" y="235"/>
                  <a:pt x="385" y="224"/>
                </a:cubicBezTo>
                <a:close/>
                <a:moveTo>
                  <a:pt x="212" y="327"/>
                </a:moveTo>
                <a:cubicBezTo>
                  <a:pt x="212" y="316"/>
                  <a:pt x="203" y="307"/>
                  <a:pt x="192" y="307"/>
                </a:cubicBezTo>
                <a:cubicBezTo>
                  <a:pt x="21" y="307"/>
                  <a:pt x="21" y="307"/>
                  <a:pt x="21" y="307"/>
                </a:cubicBezTo>
                <a:cubicBezTo>
                  <a:pt x="10" y="307"/>
                  <a:pt x="2" y="316"/>
                  <a:pt x="2" y="327"/>
                </a:cubicBezTo>
                <a:cubicBezTo>
                  <a:pt x="2" y="337"/>
                  <a:pt x="10" y="346"/>
                  <a:pt x="21" y="346"/>
                </a:cubicBezTo>
                <a:cubicBezTo>
                  <a:pt x="192" y="346"/>
                  <a:pt x="192" y="346"/>
                  <a:pt x="192" y="346"/>
                </a:cubicBezTo>
                <a:cubicBezTo>
                  <a:pt x="203" y="346"/>
                  <a:pt x="212" y="337"/>
                  <a:pt x="212" y="327"/>
                </a:cubicBezTo>
                <a:close/>
              </a:path>
            </a:pathLst>
          </a:custGeom>
          <a:solidFill>
            <a:srgbClr val="CEB87C"/>
          </a:solidFill>
          <a:ln>
            <a:noFill/>
          </a:ln>
        </p:spPr>
        <p:txBody>
          <a:bodyPr vert="horz" wrap="square" lIns="45843" tIns="22921" rIns="45843" bIns="22921" numCol="1" anchor="t" anchorCtr="0" compatLnSpc="1">
            <a:prstTxWarp prst="textNoShape">
              <a:avLst/>
            </a:prstTxWarp>
          </a:bodyPr>
          <a:lstStyle/>
          <a:p>
            <a:endParaRPr lang="en-US" sz="903"/>
          </a:p>
        </p:txBody>
      </p:sp>
    </p:spTree>
    <p:extLst>
      <p:ext uri="{BB962C8B-B14F-4D97-AF65-F5344CB8AC3E}">
        <p14:creationId xmlns:p14="http://schemas.microsoft.com/office/powerpoint/2010/main" val="374307099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8168640" y="3515"/>
            <a:ext cx="4023360" cy="59400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76701" y="3993206"/>
            <a:ext cx="4028016" cy="19503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3993206"/>
            <a:ext cx="4028016" cy="19503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92016" cy="39474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1D341FD-EDB6-49A1-8CBB-11C989EED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52023" y="471627"/>
            <a:ext cx="3393723" cy="507278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806E4E-F1B6-44B2-A26C-06F6B11C45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943600"/>
            <a:ext cx="12192000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4200"/>
              </a:lnSpc>
              <a:buNone/>
              <a:defRPr sz="4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0726241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168640" y="0"/>
            <a:ext cx="4023360" cy="38320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163984" y="3876464"/>
            <a:ext cx="4028016" cy="2057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76701" y="3876464"/>
            <a:ext cx="4028016" cy="2057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3876464"/>
            <a:ext cx="4028016" cy="2057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92016" cy="38307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AA6CDBC-A92E-417C-8D3F-AC9D86A6D3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52023" y="471627"/>
            <a:ext cx="3393723" cy="32443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E5242595-F7F9-491A-B928-4AD334A46C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943600"/>
            <a:ext cx="11585643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2800"/>
              </a:lnSpc>
              <a:buNone/>
              <a:defRPr sz="32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Freeform 930">
            <a:hlinkClick r:id="rId2" action="ppaction://hlinksldjump"/>
            <a:extLst>
              <a:ext uri="{FF2B5EF4-FFF2-40B4-BE49-F238E27FC236}">
                <a16:creationId xmlns:a16="http://schemas.microsoft.com/office/drawing/2014/main" id="{50145053-529F-4326-B96C-B1BDD8441D8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30134" y="6275000"/>
            <a:ext cx="156105" cy="140494"/>
          </a:xfrm>
          <a:custGeom>
            <a:avLst/>
            <a:gdLst>
              <a:gd name="T0" fmla="*/ 366 w 385"/>
              <a:gd name="T1" fmla="*/ 38 h 346"/>
              <a:gd name="T2" fmla="*/ 20 w 385"/>
              <a:gd name="T3" fmla="*/ 38 h 346"/>
              <a:gd name="T4" fmla="*/ 0 w 385"/>
              <a:gd name="T5" fmla="*/ 19 h 346"/>
              <a:gd name="T6" fmla="*/ 20 w 385"/>
              <a:gd name="T7" fmla="*/ 0 h 346"/>
              <a:gd name="T8" fmla="*/ 366 w 385"/>
              <a:gd name="T9" fmla="*/ 0 h 346"/>
              <a:gd name="T10" fmla="*/ 385 w 385"/>
              <a:gd name="T11" fmla="*/ 19 h 346"/>
              <a:gd name="T12" fmla="*/ 366 w 385"/>
              <a:gd name="T13" fmla="*/ 38 h 346"/>
              <a:gd name="T14" fmla="*/ 385 w 385"/>
              <a:gd name="T15" fmla="*/ 122 h 346"/>
              <a:gd name="T16" fmla="*/ 366 w 385"/>
              <a:gd name="T17" fmla="*/ 103 h 346"/>
              <a:gd name="T18" fmla="*/ 20 w 385"/>
              <a:gd name="T19" fmla="*/ 103 h 346"/>
              <a:gd name="T20" fmla="*/ 0 w 385"/>
              <a:gd name="T21" fmla="*/ 122 h 346"/>
              <a:gd name="T22" fmla="*/ 20 w 385"/>
              <a:gd name="T23" fmla="*/ 141 h 346"/>
              <a:gd name="T24" fmla="*/ 366 w 385"/>
              <a:gd name="T25" fmla="*/ 141 h 346"/>
              <a:gd name="T26" fmla="*/ 385 w 385"/>
              <a:gd name="T27" fmla="*/ 122 h 346"/>
              <a:gd name="T28" fmla="*/ 385 w 385"/>
              <a:gd name="T29" fmla="*/ 224 h 346"/>
              <a:gd name="T30" fmla="*/ 366 w 385"/>
              <a:gd name="T31" fmla="*/ 205 h 346"/>
              <a:gd name="T32" fmla="*/ 20 w 385"/>
              <a:gd name="T33" fmla="*/ 205 h 346"/>
              <a:gd name="T34" fmla="*/ 0 w 385"/>
              <a:gd name="T35" fmla="*/ 224 h 346"/>
              <a:gd name="T36" fmla="*/ 20 w 385"/>
              <a:gd name="T37" fmla="*/ 243 h 346"/>
              <a:gd name="T38" fmla="*/ 366 w 385"/>
              <a:gd name="T39" fmla="*/ 243 h 346"/>
              <a:gd name="T40" fmla="*/ 385 w 385"/>
              <a:gd name="T41" fmla="*/ 224 h 346"/>
              <a:gd name="T42" fmla="*/ 212 w 385"/>
              <a:gd name="T43" fmla="*/ 327 h 346"/>
              <a:gd name="T44" fmla="*/ 192 w 385"/>
              <a:gd name="T45" fmla="*/ 307 h 346"/>
              <a:gd name="T46" fmla="*/ 21 w 385"/>
              <a:gd name="T47" fmla="*/ 307 h 346"/>
              <a:gd name="T48" fmla="*/ 2 w 385"/>
              <a:gd name="T49" fmla="*/ 327 h 346"/>
              <a:gd name="T50" fmla="*/ 21 w 385"/>
              <a:gd name="T51" fmla="*/ 346 h 346"/>
              <a:gd name="T52" fmla="*/ 192 w 385"/>
              <a:gd name="T53" fmla="*/ 346 h 346"/>
              <a:gd name="T54" fmla="*/ 212 w 385"/>
              <a:gd name="T55" fmla="*/ 32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85" h="346">
                <a:moveTo>
                  <a:pt x="366" y="38"/>
                </a:moveTo>
                <a:cubicBezTo>
                  <a:pt x="20" y="38"/>
                  <a:pt x="20" y="38"/>
                  <a:pt x="20" y="38"/>
                </a:cubicBezTo>
                <a:cubicBezTo>
                  <a:pt x="9" y="38"/>
                  <a:pt x="0" y="30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66" y="0"/>
                  <a:pt x="366" y="0"/>
                  <a:pt x="366" y="0"/>
                </a:cubicBezTo>
                <a:cubicBezTo>
                  <a:pt x="376" y="0"/>
                  <a:pt x="385" y="8"/>
                  <a:pt x="385" y="19"/>
                </a:cubicBezTo>
                <a:cubicBezTo>
                  <a:pt x="385" y="30"/>
                  <a:pt x="376" y="38"/>
                  <a:pt x="366" y="38"/>
                </a:cubicBezTo>
                <a:close/>
                <a:moveTo>
                  <a:pt x="385" y="122"/>
                </a:moveTo>
                <a:cubicBezTo>
                  <a:pt x="385" y="111"/>
                  <a:pt x="376" y="103"/>
                  <a:pt x="366" y="103"/>
                </a:cubicBezTo>
                <a:cubicBezTo>
                  <a:pt x="20" y="103"/>
                  <a:pt x="20" y="103"/>
                  <a:pt x="20" y="103"/>
                </a:cubicBezTo>
                <a:cubicBezTo>
                  <a:pt x="9" y="103"/>
                  <a:pt x="0" y="111"/>
                  <a:pt x="0" y="122"/>
                </a:cubicBezTo>
                <a:cubicBezTo>
                  <a:pt x="0" y="132"/>
                  <a:pt x="9" y="141"/>
                  <a:pt x="20" y="141"/>
                </a:cubicBezTo>
                <a:cubicBezTo>
                  <a:pt x="366" y="141"/>
                  <a:pt x="366" y="141"/>
                  <a:pt x="366" y="141"/>
                </a:cubicBezTo>
                <a:cubicBezTo>
                  <a:pt x="376" y="141"/>
                  <a:pt x="385" y="132"/>
                  <a:pt x="385" y="122"/>
                </a:cubicBezTo>
                <a:close/>
                <a:moveTo>
                  <a:pt x="385" y="224"/>
                </a:moveTo>
                <a:cubicBezTo>
                  <a:pt x="385" y="214"/>
                  <a:pt x="376" y="205"/>
                  <a:pt x="366" y="205"/>
                </a:cubicBezTo>
                <a:cubicBezTo>
                  <a:pt x="20" y="205"/>
                  <a:pt x="20" y="205"/>
                  <a:pt x="20" y="205"/>
                </a:cubicBezTo>
                <a:cubicBezTo>
                  <a:pt x="9" y="205"/>
                  <a:pt x="0" y="214"/>
                  <a:pt x="0" y="224"/>
                </a:cubicBezTo>
                <a:cubicBezTo>
                  <a:pt x="0" y="235"/>
                  <a:pt x="9" y="243"/>
                  <a:pt x="20" y="243"/>
                </a:cubicBezTo>
                <a:cubicBezTo>
                  <a:pt x="366" y="243"/>
                  <a:pt x="366" y="243"/>
                  <a:pt x="366" y="243"/>
                </a:cubicBezTo>
                <a:cubicBezTo>
                  <a:pt x="376" y="243"/>
                  <a:pt x="385" y="235"/>
                  <a:pt x="385" y="224"/>
                </a:cubicBezTo>
                <a:close/>
                <a:moveTo>
                  <a:pt x="212" y="327"/>
                </a:moveTo>
                <a:cubicBezTo>
                  <a:pt x="212" y="316"/>
                  <a:pt x="203" y="307"/>
                  <a:pt x="192" y="307"/>
                </a:cubicBezTo>
                <a:cubicBezTo>
                  <a:pt x="21" y="307"/>
                  <a:pt x="21" y="307"/>
                  <a:pt x="21" y="307"/>
                </a:cubicBezTo>
                <a:cubicBezTo>
                  <a:pt x="10" y="307"/>
                  <a:pt x="2" y="316"/>
                  <a:pt x="2" y="327"/>
                </a:cubicBezTo>
                <a:cubicBezTo>
                  <a:pt x="2" y="337"/>
                  <a:pt x="10" y="346"/>
                  <a:pt x="21" y="346"/>
                </a:cubicBezTo>
                <a:cubicBezTo>
                  <a:pt x="192" y="346"/>
                  <a:pt x="192" y="346"/>
                  <a:pt x="192" y="346"/>
                </a:cubicBezTo>
                <a:cubicBezTo>
                  <a:pt x="203" y="346"/>
                  <a:pt x="212" y="337"/>
                  <a:pt x="212" y="327"/>
                </a:cubicBezTo>
                <a:close/>
              </a:path>
            </a:pathLst>
          </a:custGeom>
          <a:solidFill>
            <a:srgbClr val="CEB87C"/>
          </a:solidFill>
          <a:ln>
            <a:noFill/>
          </a:ln>
        </p:spPr>
        <p:txBody>
          <a:bodyPr vert="horz" wrap="square" lIns="45843" tIns="22921" rIns="45843" bIns="22921" numCol="1" anchor="t" anchorCtr="0" compatLnSpc="1">
            <a:prstTxWarp prst="textNoShape">
              <a:avLst/>
            </a:prstTxWarp>
          </a:bodyPr>
          <a:lstStyle/>
          <a:p>
            <a:endParaRPr lang="en-US" sz="903"/>
          </a:p>
        </p:txBody>
      </p:sp>
    </p:spTree>
    <p:extLst>
      <p:ext uri="{BB962C8B-B14F-4D97-AF65-F5344CB8AC3E}">
        <p14:creationId xmlns:p14="http://schemas.microsoft.com/office/powerpoint/2010/main" val="2863150574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92016" cy="5933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5B2EB8-7802-4475-AB33-3C28B9E9BF0F}"/>
              </a:ext>
            </a:extLst>
          </p:cNvPr>
          <p:cNvSpPr/>
          <p:nvPr userDrawn="1"/>
        </p:nvSpPr>
        <p:spPr>
          <a:xfrm>
            <a:off x="8168640" y="0"/>
            <a:ext cx="4023360" cy="38320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5C327A11-94E5-401B-93A0-5FF9799F0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63984" y="3876464"/>
            <a:ext cx="4028016" cy="2057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66EE130-5346-49F6-A931-6DC58FBC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52023" y="471627"/>
            <a:ext cx="3393723" cy="32443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D196EA0-FE78-4FD6-9F91-D028F4147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943600"/>
            <a:ext cx="12192000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4200"/>
              </a:lnSpc>
              <a:buNone/>
              <a:defRPr sz="4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767803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9D1197A-F3D0-4270-A472-8672E41118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9412" y="1430254"/>
            <a:ext cx="10074442" cy="208296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7800"/>
              </a:lnSpc>
              <a:buNone/>
              <a:defRPr sz="7200" b="0" spc="-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90BBD9F2-DB94-43F2-A01F-DE2E85F6B6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9412" y="360947"/>
            <a:ext cx="10074442" cy="49730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800"/>
              </a:lnSpc>
              <a:buNone/>
              <a:defRPr sz="2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2E37A-C8FA-405C-9A6F-A4D8C38E13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18493" y="3910260"/>
            <a:ext cx="5355418" cy="211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58219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98227" cy="5943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F0386B-390E-4F46-A8A7-D20485BD25CB}"/>
              </a:ext>
            </a:extLst>
          </p:cNvPr>
          <p:cNvSpPr/>
          <p:nvPr userDrawn="1"/>
        </p:nvSpPr>
        <p:spPr>
          <a:xfrm>
            <a:off x="8168640" y="0"/>
            <a:ext cx="4023360" cy="19997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5CEB5F25-4256-4B7F-AC87-978817E626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63984" y="4036978"/>
            <a:ext cx="4028016" cy="18968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B532CCA-8FFA-4589-9275-38F0A9389D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52023" y="471627"/>
            <a:ext cx="3393723" cy="16490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3BFB110E-3476-411B-BBBE-E55620FB64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63984" y="2069931"/>
            <a:ext cx="4028016" cy="18968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B914FE3-1AD0-4CFE-8125-BB885AF565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943600"/>
            <a:ext cx="12192000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4200"/>
              </a:lnSpc>
              <a:buNone/>
              <a:defRPr sz="4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3173766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g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98227" cy="5943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7F4C51-2D87-424E-81FC-7645AB7719C0}"/>
              </a:ext>
            </a:extLst>
          </p:cNvPr>
          <p:cNvSpPr/>
          <p:nvPr userDrawn="1"/>
        </p:nvSpPr>
        <p:spPr>
          <a:xfrm>
            <a:off x="8168640" y="0"/>
            <a:ext cx="4023360" cy="19997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A918CAB-F040-456D-B6FE-A3F6A64183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63984" y="2069932"/>
            <a:ext cx="4028016" cy="38639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E743C01-744A-4141-A421-ACA8B62722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52023" y="471627"/>
            <a:ext cx="3393723" cy="16490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marR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B95544D-BF8D-4816-92F0-BC2709181E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943600"/>
            <a:ext cx="12192000" cy="914400"/>
          </a:xfrm>
          <a:prstGeom prst="rect">
            <a:avLst/>
          </a:prstGeom>
        </p:spPr>
        <p:txBody>
          <a:bodyPr lIns="594360" tIns="0" rIns="0" bIns="0" anchor="ctr"/>
          <a:lstStyle>
            <a:lvl1pPr marL="0" indent="0">
              <a:lnSpc>
                <a:spcPts val="4200"/>
              </a:lnSpc>
              <a:buNone/>
              <a:defRPr sz="4000" b="0" spc="2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0691236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3784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28C43-72A5-4D38-879E-3686E8E82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8A6AB-5287-4759-8F58-F1D6BA1B0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F845-E6AE-4517-BD1E-A149AA6F0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F4B5-EAFE-4BE2-AF56-0255D689ABBD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A353D-C7AB-4F0E-923B-FF602BDDD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B61A6-52A2-4B1B-99BD-329288A53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55B39-C3DD-48DD-9F61-ABFEB46A8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4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58CDEC-8197-4F12-B474-366A2BF899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3A85AD7-EBB5-4C2C-B1B2-E11D16B592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9412" y="1430254"/>
            <a:ext cx="10074442" cy="208296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7800"/>
              </a:lnSpc>
              <a:buNone/>
              <a:defRPr sz="7200" b="0" spc="-200" baseline="0">
                <a:solidFill>
                  <a:srgbClr val="CEB8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351AB1C-FC0D-4288-9189-F97459890D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9412" y="3429000"/>
            <a:ext cx="5355418" cy="211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2200" b="0">
                <a:solidFill>
                  <a:srgbClr val="CEB8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73915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F9DC4A-AEA0-4408-BBED-4EA95B51C3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DA74B53-0D03-432E-AE77-4F08171343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9412" y="1430254"/>
            <a:ext cx="10074442" cy="208296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7800"/>
              </a:lnSpc>
              <a:buNone/>
              <a:defRPr sz="7200" b="0" spc="-200" baseline="0">
                <a:solidFill>
                  <a:srgbClr val="CEB8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4EAE9C5-0195-44CA-931C-7729002BCD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9412" y="3429000"/>
            <a:ext cx="5355418" cy="211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2200" b="0">
                <a:solidFill>
                  <a:srgbClr val="CEB8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4488" marR="0" lvl="1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4298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ED0D2-EE00-46C1-ADFA-72CF62287E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3757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0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701" r:id="rId3"/>
    <p:sldLayoutId id="2147483702" r:id="rId4"/>
    <p:sldLayoutId id="2147483678" r:id="rId5"/>
    <p:sldLayoutId id="2147483681" r:id="rId6"/>
    <p:sldLayoutId id="2147483680" r:id="rId7"/>
    <p:sldLayoutId id="2147483679" r:id="rId8"/>
    <p:sldLayoutId id="2147483682" r:id="rId9"/>
    <p:sldLayoutId id="2147483683" r:id="rId10"/>
    <p:sldLayoutId id="2147483684" r:id="rId11"/>
    <p:sldLayoutId id="2147483685" r:id="rId12"/>
    <p:sldLayoutId id="2147483715" r:id="rId13"/>
    <p:sldLayoutId id="2147483662" r:id="rId14"/>
    <p:sldLayoutId id="2147483686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87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688" r:id="rId37"/>
    <p:sldLayoutId id="2147483710" r:id="rId38"/>
    <p:sldLayoutId id="2147483728" r:id="rId39"/>
    <p:sldLayoutId id="2147483689" r:id="rId40"/>
    <p:sldLayoutId id="2147483690" r:id="rId41"/>
    <p:sldLayoutId id="2147483713" r:id="rId42"/>
    <p:sldLayoutId id="2147483711" r:id="rId43"/>
    <p:sldLayoutId id="2147483691" r:id="rId44"/>
    <p:sldLayoutId id="2147483692" r:id="rId45"/>
    <p:sldLayoutId id="2147483727" r:id="rId46"/>
    <p:sldLayoutId id="2147483714" r:id="rId47"/>
    <p:sldLayoutId id="2147483720" r:id="rId48"/>
    <p:sldLayoutId id="2147483719" r:id="rId49"/>
    <p:sldLayoutId id="2147483721" r:id="rId50"/>
    <p:sldLayoutId id="2147483718" r:id="rId51"/>
    <p:sldLayoutId id="2147483716" r:id="rId52"/>
    <p:sldLayoutId id="2147483717" r:id="rId53"/>
    <p:sldLayoutId id="2147483712" r:id="rId54"/>
    <p:sldLayoutId id="2147483693" r:id="rId55"/>
    <p:sldLayoutId id="2147483694" r:id="rId56"/>
    <p:sldLayoutId id="2147483695" r:id="rId57"/>
    <p:sldLayoutId id="2147483696" r:id="rId58"/>
    <p:sldLayoutId id="2147483697" r:id="rId59"/>
    <p:sldLayoutId id="2147483698" r:id="rId60"/>
    <p:sldLayoutId id="2147483699" r:id="rId6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35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doug.wilson@caaicon.com" TargetMode="External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Relationship Id="rId4" Type="http://schemas.openxmlformats.org/officeDocument/2006/relationships/hyperlink" Target="mailto:Doug.Wilson@caaicon.co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3.xml"/><Relationship Id="rId1" Type="http://schemas.openxmlformats.org/officeDocument/2006/relationships/video" Target="https://www.youtube.com/embed/ZrGJMcthyVU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2B68F9-2A82-423B-9784-B72B299C4190}"/>
              </a:ext>
            </a:extLst>
          </p:cNvPr>
          <p:cNvSpPr/>
          <p:nvPr/>
        </p:nvSpPr>
        <p:spPr>
          <a:xfrm>
            <a:off x="8799214" y="1492906"/>
            <a:ext cx="2881252" cy="789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Anschutz Health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Sciences Building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F144FB-98D5-4992-9909-A1CC6553E2AC}"/>
              </a:ext>
            </a:extLst>
          </p:cNvPr>
          <p:cNvSpPr/>
          <p:nvPr/>
        </p:nvSpPr>
        <p:spPr>
          <a:xfrm>
            <a:off x="8999108" y="3244848"/>
            <a:ext cx="2481463" cy="492443"/>
          </a:xfrm>
          <a:prstGeom prst="rect">
            <a:avLst/>
          </a:prstGeom>
          <a:solidFill>
            <a:srgbClr val="CEB87C"/>
          </a:solidFill>
        </p:spPr>
        <p:txBody>
          <a:bodyPr wrap="square">
            <a:spAutoFit/>
          </a:bodyPr>
          <a:lstStyle/>
          <a:p>
            <a:r>
              <a:rPr lang="en-US" sz="1300" b="1" spc="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Update</a:t>
            </a:r>
          </a:p>
          <a:p>
            <a:r>
              <a:rPr lang="en-US" sz="1300" b="1" spc="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March 2019</a:t>
            </a:r>
          </a:p>
        </p:txBody>
      </p:sp>
      <p:sp>
        <p:nvSpPr>
          <p:cNvPr id="7" name="AutoShape 2" descr="Image result for je dunn">
            <a:extLst>
              <a:ext uri="{FF2B5EF4-FFF2-40B4-BE49-F238E27FC236}">
                <a16:creationId xmlns:a16="http://schemas.microsoft.com/office/drawing/2014/main" id="{A2EE744A-920A-4531-B98B-EA58333DC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EF9C2A-C9CE-4E32-A853-03DFA04902E4}"/>
              </a:ext>
            </a:extLst>
          </p:cNvPr>
          <p:cNvSpPr/>
          <p:nvPr/>
        </p:nvSpPr>
        <p:spPr>
          <a:xfrm>
            <a:off x="8364772" y="5828306"/>
            <a:ext cx="3490623" cy="771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14897-6EE8-4635-9483-35FCC64AE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913" y="6011439"/>
            <a:ext cx="1991852" cy="40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9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5" descr="An aerial view of a city&#10;&#10;Description generated with very high confidence">
            <a:extLst>
              <a:ext uri="{FF2B5EF4-FFF2-40B4-BE49-F238E27FC236}">
                <a16:creationId xmlns:a16="http://schemas.microsoft.com/office/drawing/2014/main" id="{253201F9-D306-47B2-A89B-D7ED9895A7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7465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FE6D0A-C94A-402A-8110-84FBD5AC3897}"/>
              </a:ext>
            </a:extLst>
          </p:cNvPr>
          <p:cNvSpPr/>
          <p:nvPr/>
        </p:nvSpPr>
        <p:spPr>
          <a:xfrm>
            <a:off x="3013871" y="3079925"/>
            <a:ext cx="6164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R2 Impacts and Mitigation Efforts</a:t>
            </a:r>
          </a:p>
        </p:txBody>
      </p:sp>
    </p:spTree>
    <p:extLst>
      <p:ext uri="{BB962C8B-B14F-4D97-AF65-F5344CB8AC3E}">
        <p14:creationId xmlns:p14="http://schemas.microsoft.com/office/powerpoint/2010/main" val="4212234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3">
            <a:extLst>
              <a:ext uri="{FF2B5EF4-FFF2-40B4-BE49-F238E27FC236}">
                <a16:creationId xmlns:a16="http://schemas.microsoft.com/office/drawing/2014/main" id="{D0931692-A906-48AD-AB2E-2B2E9A5DC58C}"/>
              </a:ext>
            </a:extLst>
          </p:cNvPr>
          <p:cNvSpPr txBox="1">
            <a:spLocks/>
          </p:cNvSpPr>
          <p:nvPr/>
        </p:nvSpPr>
        <p:spPr>
          <a:xfrm>
            <a:off x="271639" y="122021"/>
            <a:ext cx="3975100" cy="3794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659">
              <a:lnSpc>
                <a:spcPct val="100000"/>
              </a:lnSpc>
              <a:spcBef>
                <a:spcPts val="68"/>
              </a:spcBef>
            </a:pPr>
            <a:r>
              <a:rPr lang="en-US" sz="2400" spc="-48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Complex 2 Impacts</a:t>
            </a:r>
            <a:endParaRPr lang="en-US" sz="2400" spc="-61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0F3ADF-F0AD-48C8-BD83-3150CD7B8106}"/>
              </a:ext>
            </a:extLst>
          </p:cNvPr>
          <p:cNvSpPr/>
          <p:nvPr/>
        </p:nvSpPr>
        <p:spPr>
          <a:xfrm>
            <a:off x="271639" y="735271"/>
            <a:ext cx="537917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Air Intake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Mitigation Efforts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Equipment Requirements: Tier 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Intake Filters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Air Diffuser Filters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Project 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Intake 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Space Monitoring</a:t>
            </a:r>
          </a:p>
          <a:p>
            <a:endParaRPr lang="en-US" sz="1600" dirty="0"/>
          </a:p>
          <a:p>
            <a:r>
              <a:rPr lang="en-US" sz="1600" dirty="0"/>
              <a:t>Loading Dock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Phase 1: West two dock openings March 4 – March 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Phase 2: East two dock openings March 11 – March 14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Utility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Electrical, Gas, Plumbing etc.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Arial" panose="020B0604020202020204" pitchFamily="34" charset="0"/>
              </a:rPr>
              <a:t>Best Practices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Facilities Management </a:t>
            </a:r>
          </a:p>
          <a:p>
            <a:pPr lvl="1"/>
            <a:r>
              <a:rPr lang="en-US" sz="1600" dirty="0"/>
              <a:t>	Customer Service Center: 303-724-1777.</a:t>
            </a:r>
            <a:endParaRPr 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Contact Information</a:t>
            </a: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Doug Wilson,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doug.wilson@caaicon.com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1EE242-05AD-41C4-B378-2D2C861DC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815" y="122021"/>
            <a:ext cx="6267077" cy="651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99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1D9B5-7425-49E2-96B6-8F45795AE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9FB8B5-AF7B-4E1E-8993-F0E144337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E09D4-F001-4BE9-ACC3-CBD2F9E96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15" y="0"/>
            <a:ext cx="973177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5F0F9D-7326-4B64-805A-FB3FD9C43722}"/>
              </a:ext>
            </a:extLst>
          </p:cNvPr>
          <p:cNvSpPr txBox="1"/>
          <p:nvPr/>
        </p:nvSpPr>
        <p:spPr>
          <a:xfrm>
            <a:off x="3259667" y="0"/>
            <a:ext cx="499533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Air Flow Diagram</a:t>
            </a:r>
          </a:p>
          <a:p>
            <a:pPr algn="ctr"/>
            <a:endParaRPr lang="en-US" sz="32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AB422C-1D78-4E56-8EAF-330054EA6DF5}"/>
              </a:ext>
            </a:extLst>
          </p:cNvPr>
          <p:cNvSpPr/>
          <p:nvPr/>
        </p:nvSpPr>
        <p:spPr>
          <a:xfrm>
            <a:off x="2785533" y="4910667"/>
            <a:ext cx="431800" cy="18288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5DCA72-7A6C-4860-8994-4FE4AA3C0BE4}"/>
              </a:ext>
            </a:extLst>
          </p:cNvPr>
          <p:cNvSpPr/>
          <p:nvPr/>
        </p:nvSpPr>
        <p:spPr>
          <a:xfrm>
            <a:off x="7425267" y="3928533"/>
            <a:ext cx="397933" cy="4572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159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5" descr="An aerial view of a city&#10;&#10;Description generated with very high confidence">
            <a:extLst>
              <a:ext uri="{FF2B5EF4-FFF2-40B4-BE49-F238E27FC236}">
                <a16:creationId xmlns:a16="http://schemas.microsoft.com/office/drawing/2014/main" id="{00B53B3B-F24D-4DD1-A77E-D97BFD0D69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663CD-756F-4DA3-B2F9-B2185DFC58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68064" y="328165"/>
            <a:ext cx="5859480" cy="2558158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 lIns="274320" tIns="274320" rIns="274320" bIns="274320"/>
          <a:lstStyle/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Leadership and Staff Introductions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Overview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and Upcoming Activities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 Impacts and Mitigation Efforts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B5421-FC86-4D84-8BD0-D1D7D44F92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18501" y="5382223"/>
            <a:ext cx="4198886" cy="97171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1909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5" descr="An aerial view of a city&#10;&#10;Description generated with very high confidence">
            <a:extLst>
              <a:ext uri="{FF2B5EF4-FFF2-40B4-BE49-F238E27FC236}">
                <a16:creationId xmlns:a16="http://schemas.microsoft.com/office/drawing/2014/main" id="{253201F9-D306-47B2-A89B-D7ED9895A7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7465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FE6D0A-C94A-402A-8110-84FBD5AC3897}"/>
              </a:ext>
            </a:extLst>
          </p:cNvPr>
          <p:cNvSpPr/>
          <p:nvPr/>
        </p:nvSpPr>
        <p:spPr>
          <a:xfrm>
            <a:off x="2376332" y="3079925"/>
            <a:ext cx="7439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Project Leadership and Staff Introductions</a:t>
            </a:r>
          </a:p>
        </p:txBody>
      </p:sp>
    </p:spTree>
    <p:extLst>
      <p:ext uri="{BB962C8B-B14F-4D97-AF65-F5344CB8AC3E}">
        <p14:creationId xmlns:p14="http://schemas.microsoft.com/office/powerpoint/2010/main" val="3444298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D781E3F-CF01-498D-9FCF-6F3A4BF8AE22}"/>
              </a:ext>
            </a:extLst>
          </p:cNvPr>
          <p:cNvGrpSpPr/>
          <p:nvPr/>
        </p:nvGrpSpPr>
        <p:grpSpPr>
          <a:xfrm>
            <a:off x="7086812" y="1081379"/>
            <a:ext cx="2949934" cy="707666"/>
            <a:chOff x="1097280" y="1168842"/>
            <a:chExt cx="2949934" cy="7076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3F6E111-AC4D-4EF2-8D58-2C7993D71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07" y="1263572"/>
              <a:ext cx="2758679" cy="518205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3319736-5265-45E3-A951-1E15E2CA4798}"/>
                </a:ext>
              </a:extLst>
            </p:cNvPr>
            <p:cNvSpPr/>
            <p:nvPr/>
          </p:nvSpPr>
          <p:spPr>
            <a:xfrm>
              <a:off x="1097280" y="1168842"/>
              <a:ext cx="2949934" cy="707666"/>
            </a:xfrm>
            <a:prstGeom prst="roundRect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7F915B-1916-4484-A1B0-1F2D7B61F5D1}"/>
              </a:ext>
            </a:extLst>
          </p:cNvPr>
          <p:cNvGrpSpPr/>
          <p:nvPr/>
        </p:nvGrpSpPr>
        <p:grpSpPr>
          <a:xfrm>
            <a:off x="1570542" y="1081378"/>
            <a:ext cx="2949934" cy="707667"/>
            <a:chOff x="6392847" y="1033669"/>
            <a:chExt cx="2949934" cy="7076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DF75A8-4536-4394-8F43-2B19AB968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7459" y="1182062"/>
              <a:ext cx="2020709" cy="410878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8808D51-A6ED-49B5-9976-866BB458345B}"/>
                </a:ext>
              </a:extLst>
            </p:cNvPr>
            <p:cNvSpPr/>
            <p:nvPr/>
          </p:nvSpPr>
          <p:spPr>
            <a:xfrm>
              <a:off x="6392847" y="1033669"/>
              <a:ext cx="2949934" cy="707667"/>
            </a:xfrm>
            <a:prstGeom prst="roundRect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1223B70-ABCD-457D-846D-D996FD651F00}"/>
              </a:ext>
            </a:extLst>
          </p:cNvPr>
          <p:cNvSpPr txBox="1"/>
          <p:nvPr/>
        </p:nvSpPr>
        <p:spPr>
          <a:xfrm>
            <a:off x="1749551" y="1987825"/>
            <a:ext cx="3244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Doug Wilson, Project Director</a:t>
            </a:r>
          </a:p>
          <a:p>
            <a:r>
              <a:rPr lang="en-US" dirty="0">
                <a:hlinkClick r:id="rId4"/>
              </a:rPr>
              <a:t>doug.wilson@caaicon.com</a:t>
            </a:r>
            <a:endParaRPr lang="en-US" dirty="0"/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17563-E126-4C67-8427-9E6A76F3C2E6}"/>
              </a:ext>
            </a:extLst>
          </p:cNvPr>
          <p:cNvSpPr/>
          <p:nvPr/>
        </p:nvSpPr>
        <p:spPr>
          <a:xfrm>
            <a:off x="1749551" y="3109935"/>
            <a:ext cx="3530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Daniel Loosbrock, Project Executive</a:t>
            </a:r>
          </a:p>
          <a:p>
            <a:r>
              <a:rPr lang="en-US" dirty="0">
                <a:hlinkClick r:id="rId4"/>
              </a:rPr>
              <a:t>daniel.loosbrock@caaicon.com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22F34E-CF72-481C-86F2-C67496EE7823}"/>
              </a:ext>
            </a:extLst>
          </p:cNvPr>
          <p:cNvSpPr/>
          <p:nvPr/>
        </p:nvSpPr>
        <p:spPr>
          <a:xfrm>
            <a:off x="7182439" y="1987825"/>
            <a:ext cx="515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David Turnquist, Associate Vice Chancellor </a:t>
            </a:r>
          </a:p>
          <a:p>
            <a:r>
              <a:rPr lang="en-US" dirty="0"/>
              <a:t>Facilities Management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DBC866-E45F-458E-B4E0-64040FC8C918}"/>
              </a:ext>
            </a:extLst>
          </p:cNvPr>
          <p:cNvSpPr/>
          <p:nvPr/>
        </p:nvSpPr>
        <p:spPr>
          <a:xfrm>
            <a:off x="7182439" y="2830762"/>
            <a:ext cx="25839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Michael Barden, </a:t>
            </a:r>
            <a:r>
              <a:rPr lang="en-US" dirty="0"/>
              <a:t>Director </a:t>
            </a:r>
          </a:p>
          <a:p>
            <a:r>
              <a:rPr lang="en-US" dirty="0"/>
              <a:t>Facilities Projects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6AB93E-F8E7-4349-85EB-A1574D4B89E5}"/>
              </a:ext>
            </a:extLst>
          </p:cNvPr>
          <p:cNvSpPr/>
          <p:nvPr/>
        </p:nvSpPr>
        <p:spPr>
          <a:xfrm>
            <a:off x="7182439" y="3673699"/>
            <a:ext cx="4701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Ethan Carter, PhD, </a:t>
            </a:r>
            <a:r>
              <a:rPr lang="en-US" dirty="0"/>
              <a:t>Director</a:t>
            </a:r>
          </a:p>
          <a:p>
            <a:r>
              <a:rPr lang="en-US" dirty="0"/>
              <a:t>Department of Environmental Health and Safety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28B41B-0EEE-4CF3-83BB-2B4CFDD3FD25}"/>
              </a:ext>
            </a:extLst>
          </p:cNvPr>
          <p:cNvSpPr/>
          <p:nvPr/>
        </p:nvSpPr>
        <p:spPr>
          <a:xfrm>
            <a:off x="7182439" y="53552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LoriAnn</a:t>
            </a:r>
            <a:r>
              <a:rPr lang="en-US" dirty="0"/>
              <a:t> Smith, Associate Director</a:t>
            </a:r>
          </a:p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University Risk Management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E4E616-409E-40F8-B6CB-920811837BD3}"/>
              </a:ext>
            </a:extLst>
          </p:cNvPr>
          <p:cNvSpPr/>
          <p:nvPr/>
        </p:nvSpPr>
        <p:spPr>
          <a:xfrm>
            <a:off x="7182439" y="4514462"/>
            <a:ext cx="4701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Breanne Beck, </a:t>
            </a:r>
            <a:r>
              <a:rPr lang="en-US" dirty="0"/>
              <a:t>Senior Industrial Hygienist</a:t>
            </a:r>
          </a:p>
          <a:p>
            <a:r>
              <a:rPr lang="en-US" dirty="0"/>
              <a:t>Department of Environmental Health and Safety</a:t>
            </a:r>
          </a:p>
        </p:txBody>
      </p:sp>
    </p:spTree>
    <p:extLst>
      <p:ext uri="{BB962C8B-B14F-4D97-AF65-F5344CB8AC3E}">
        <p14:creationId xmlns:p14="http://schemas.microsoft.com/office/powerpoint/2010/main" val="279289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5" descr="An aerial view of a city&#10;&#10;Description generated with very high confidence">
            <a:extLst>
              <a:ext uri="{FF2B5EF4-FFF2-40B4-BE49-F238E27FC236}">
                <a16:creationId xmlns:a16="http://schemas.microsoft.com/office/drawing/2014/main" id="{253201F9-D306-47B2-A89B-D7ED9895A7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7465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FE6D0A-C94A-402A-8110-84FBD5AC3897}"/>
              </a:ext>
            </a:extLst>
          </p:cNvPr>
          <p:cNvSpPr/>
          <p:nvPr/>
        </p:nvSpPr>
        <p:spPr>
          <a:xfrm>
            <a:off x="4330256" y="3070588"/>
            <a:ext cx="3531487" cy="541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1991825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231F426D-8050-4C91-B8B7-36A0C614D4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6171" y="66429"/>
            <a:ext cx="10384971" cy="679157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969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2C433A9C-9856-4FD6-A59D-D9C242F16B70}"/>
              </a:ext>
            </a:extLst>
          </p:cNvPr>
          <p:cNvSpPr txBox="1">
            <a:spLocks/>
          </p:cNvSpPr>
          <p:nvPr/>
        </p:nvSpPr>
        <p:spPr>
          <a:xfrm>
            <a:off x="251090" y="76525"/>
            <a:ext cx="5615454" cy="378075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659">
              <a:lnSpc>
                <a:spcPct val="100000"/>
              </a:lnSpc>
              <a:spcBef>
                <a:spcPts val="68"/>
              </a:spcBef>
            </a:pPr>
            <a:r>
              <a:rPr lang="en-US" sz="2400" spc="-48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Gross Area – 390,391 GSF</a:t>
            </a:r>
            <a:endParaRPr lang="en-US" sz="2400" spc="-61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A975BBA-D46A-49F4-8FBF-C3805F7D54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7167192"/>
              </p:ext>
            </p:extLst>
          </p:nvPr>
        </p:nvGraphicFramePr>
        <p:xfrm>
          <a:off x="0" y="450229"/>
          <a:ext cx="12192000" cy="6407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2D0682D-C506-49CF-8BC6-B26A08916BED}"/>
              </a:ext>
            </a:extLst>
          </p:cNvPr>
          <p:cNvSpPr/>
          <p:nvPr/>
        </p:nvSpPr>
        <p:spPr>
          <a:xfrm>
            <a:off x="2813538" y="5398477"/>
            <a:ext cx="439616" cy="167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93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5" descr="An aerial view of a city&#10;&#10;Description generated with very high confidence">
            <a:extLst>
              <a:ext uri="{FF2B5EF4-FFF2-40B4-BE49-F238E27FC236}">
                <a16:creationId xmlns:a16="http://schemas.microsoft.com/office/drawing/2014/main" id="{253201F9-D306-47B2-A89B-D7ED9895A7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7465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FE6D0A-C94A-402A-8110-84FBD5AC3897}"/>
              </a:ext>
            </a:extLst>
          </p:cNvPr>
          <p:cNvSpPr/>
          <p:nvPr/>
        </p:nvSpPr>
        <p:spPr>
          <a:xfrm>
            <a:off x="3182942" y="3080686"/>
            <a:ext cx="5826115" cy="52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Current and Upcoming Activities</a:t>
            </a:r>
          </a:p>
        </p:txBody>
      </p:sp>
    </p:spTree>
    <p:extLst>
      <p:ext uri="{BB962C8B-B14F-4D97-AF65-F5344CB8AC3E}">
        <p14:creationId xmlns:p14="http://schemas.microsoft.com/office/powerpoint/2010/main" val="3394242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CD711-C552-402C-A3F2-F8AD02215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51" y="0"/>
            <a:ext cx="9113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244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2D050">
            <a:alpha val="76863"/>
          </a:srgbClr>
        </a:solidFill>
        <a:ln>
          <a:solidFill>
            <a:srgbClr val="00B050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08C902989B594385B6FCCC468A443C" ma:contentTypeVersion="5" ma:contentTypeDescription="Create a new document." ma:contentTypeScope="" ma:versionID="2ef8a6693ecf82ebd4724b197c7e667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2fdb557f3aa0ad7634983f3fd3dd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C7902DD-8983-4393-9984-B7B695430675}"/>
</file>

<file path=customXml/itemProps2.xml><?xml version="1.0" encoding="utf-8"?>
<ds:datastoreItem xmlns:ds="http://schemas.openxmlformats.org/officeDocument/2006/customXml" ds:itemID="{2E384735-BD29-4381-874B-F94D79F765D2}"/>
</file>

<file path=customXml/itemProps3.xml><?xml version="1.0" encoding="utf-8"?>
<ds:datastoreItem xmlns:ds="http://schemas.openxmlformats.org/officeDocument/2006/customXml" ds:itemID="{245DDC94-B439-4972-8036-E3DF98A8A63B}"/>
</file>

<file path=docProps/app.xml><?xml version="1.0" encoding="utf-8"?>
<Properties xmlns="http://schemas.openxmlformats.org/officeDocument/2006/extended-properties" xmlns:vt="http://schemas.openxmlformats.org/officeDocument/2006/docPropsVTypes">
  <TotalTime>6478</TotalTime>
  <Words>195</Words>
  <Application>Microsoft Office PowerPoint</Application>
  <PresentationFormat>Widescreen</PresentationFormat>
  <Paragraphs>63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Gantz, Jimmy</dc:creator>
  <cp:lastModifiedBy>Dan Loosbrock</cp:lastModifiedBy>
  <cp:revision>164</cp:revision>
  <cp:lastPrinted>2019-01-16T21:47:04Z</cp:lastPrinted>
  <dcterms:created xsi:type="dcterms:W3CDTF">2018-10-17T22:40:04Z</dcterms:created>
  <dcterms:modified xsi:type="dcterms:W3CDTF">2019-03-08T22:40:19Z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0x0101001508C902989B594385B6FCCC468A443C</vt:lpwstr>
  </property>
</Properties>
</file>